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6CCD2-6F96-45A6-B76C-ABB96FA5E4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5082E6-D647-4195-A577-D7E1296E8E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F6B42D-7388-4169-BE7B-55D2561F5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F7D76-567E-4851-AEF9-2B34EB379FE1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42EC35-6EE0-4107-ACFA-7E2101D7E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F4860-5C5F-443B-839E-18E38E74E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8243-D84C-46B4-B6E0-A879B9087C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8888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FFB71-F930-4DFE-AAE6-819093A62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C1CC31-7E54-4B1D-850A-946F6FE792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8C78C-0E72-4C54-A336-291B58CFC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F7D76-567E-4851-AEF9-2B34EB379FE1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69E096-A1F2-4C09-B36C-03E403B62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6068CA-BFB3-4E5E-9239-8CCCEF5BE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8243-D84C-46B4-B6E0-A879B9087C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873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1BE5FF-AB5A-4778-878D-D625918A13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237E9F-97F9-4B3B-8EF6-84EA96C566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83BFEE-B445-4E91-992E-0AF4CA41A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F7D76-567E-4851-AEF9-2B34EB379FE1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5449B-E915-4E16-BE77-8DA0AFA5F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D4D3B7-BA19-4A02-85B4-22B82003B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8243-D84C-46B4-B6E0-A879B9087C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477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831A7-29D7-4BE8-8EBC-248AD2EBC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6EB18-D9ED-4491-8DC0-25B5731E5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F5C801-01FB-4FF7-9CF8-8BD71008F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F7D76-567E-4851-AEF9-2B34EB379FE1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5CCC5E-08E4-4326-BEA8-F1B419FB9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7C89F6-6DEE-4A25-A86F-D225F16F5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8243-D84C-46B4-B6E0-A879B9087C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449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B4861-CD10-4ADB-85C1-5A17EF845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2D10C7-1075-4DF5-B586-4CB2E0824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77BADB-33E4-4022-9486-D6775EB21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F7D76-567E-4851-AEF9-2B34EB379FE1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EBD2E2-E69F-481A-8F48-843976003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46A9BE-BB45-4270-A880-D5E7E0974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8243-D84C-46B4-B6E0-A879B9087C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798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861F2-09E9-4FA9-AD73-A8F188919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5D1A3-8E68-46A7-BC6A-EA99C58899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4108BB-6B30-4EBB-8D4E-3A6CF50397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72AD0F-CB4B-4074-BA18-0462CDA45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F7D76-567E-4851-AEF9-2B34EB379FE1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10062A-719A-4828-BE63-B34DFCD01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07A9E1-D060-4273-8A01-77B1F71D1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8243-D84C-46B4-B6E0-A879B9087C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183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8F3C8-4E8B-4080-8E06-082E7810A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7341CC-B596-42C0-AE74-D999FC63D4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C932AA-586D-4E7D-B9CA-265A701977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A1348F-1FCF-46D3-A626-55849555D5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ED21D8-3DE1-47AB-83E2-AA25F373FE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919E02-C7B7-4BD7-A54D-D6A452761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F7D76-567E-4851-AEF9-2B34EB379FE1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2445E7-2207-46F9-AB39-72D4F71CD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B9C536-9143-4EDA-8BB6-0468B3421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8243-D84C-46B4-B6E0-A879B9087C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959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34B3F-BEB7-40E7-8ECB-4A5BD837D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40DA15-89F1-41FD-AC4A-02D04C564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F7D76-567E-4851-AEF9-2B34EB379FE1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C6AADA-567C-4FC9-8BAE-47FBE229E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4DE541-03DF-460F-9D2A-B1D7E0584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8243-D84C-46B4-B6E0-A879B9087C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703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9E3CDD-6485-406C-BAC9-6EB4FBA31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F7D76-567E-4851-AEF9-2B34EB379FE1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4612AD-E568-4B31-A243-6C61D234B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6F0B17-8D21-4A49-9C10-BC9C6B27A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8243-D84C-46B4-B6E0-A879B9087C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172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230C8-A8F8-4139-B2D1-F4F0CDCCF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D3E88-18E2-4100-8730-F7E611CB2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A0F527-5631-451D-90B0-52D877A9D5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508A65-A0A0-4A78-BD60-3B6262EEF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F7D76-567E-4851-AEF9-2B34EB379FE1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E2FD31-8F32-483C-8765-10BACF7D4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3CA2E7-0277-4991-B123-982927FA3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8243-D84C-46B4-B6E0-A879B9087C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5475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E0309-DE7D-4FE7-ACD4-2C030E21B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1CB3B2-7A95-4480-A50D-8536FF2156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39A9B3-D925-4D9B-88F1-B6A4DD8ABF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0DE62B-ECE8-41DE-BA0B-48B6A1578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F7D76-567E-4851-AEF9-2B34EB379FE1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4232EB-7887-4372-8475-653C93156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8988DC-8ECB-4E80-83CF-9BD327710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8243-D84C-46B4-B6E0-A879B9087C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375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05BDC-4BD5-468D-BC42-D849425FC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195466-0715-4008-9C50-623F1E91CD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125453-F626-4747-A6FB-95DF030969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F7D76-567E-4851-AEF9-2B34EB379FE1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E527C8-5A1B-41A5-8DBF-5B0B9DD33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0C7DFC-863A-403C-8CA2-3AC3EEC569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68243-D84C-46B4-B6E0-A879B9087C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9625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onevoice4travellers@hotmail.com" TargetMode="External"/><Relationship Id="rId2" Type="http://schemas.openxmlformats.org/officeDocument/2006/relationships/hyperlink" Target="https://www.onevoice4travellers.co.uk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16467-0C1B-4073-8BC7-B38443A042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DASV Champions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D183F4-371A-49AB-8D13-E28178C732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3600" dirty="0"/>
              <a:t>One Voice for Travellers</a:t>
            </a:r>
          </a:p>
          <a:p>
            <a:r>
              <a:rPr lang="en-GB" dirty="0"/>
              <a:t>January 2022</a:t>
            </a:r>
          </a:p>
        </p:txBody>
      </p:sp>
    </p:spTree>
    <p:extLst>
      <p:ext uri="{BB962C8B-B14F-4D97-AF65-F5344CB8AC3E}">
        <p14:creationId xmlns:p14="http://schemas.microsoft.com/office/powerpoint/2010/main" val="2433450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57210-0AE7-4AE1-A05C-2C1BE5931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Who we are &amp; what we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E8053-0C08-42D5-B85F-7AC8D2F368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en-GB" sz="2600" dirty="0"/>
              <a:t>One Voice for Travellers w</a:t>
            </a:r>
            <a:r>
              <a:rPr lang="en-GB" sz="2600" b="0" i="0" dirty="0">
                <a:effectLst/>
              </a:rPr>
              <a:t>ork with and support members of the Gypsy Traveller and Roma communities who are in conditions of need, hardship or distress caused by or associated with violence.</a:t>
            </a:r>
          </a:p>
          <a:p>
            <a:pPr marL="0" indent="0" algn="l">
              <a:buNone/>
            </a:pPr>
            <a:endParaRPr lang="en-GB" sz="2600" b="0" i="0" dirty="0">
              <a:effectLst/>
            </a:endParaRPr>
          </a:p>
          <a:p>
            <a:pPr algn="l"/>
            <a:r>
              <a:rPr lang="en-GB" sz="2600" b="0" i="0" dirty="0">
                <a:effectLst/>
              </a:rPr>
              <a:t>Work to support the Gypsy, Traveller and Roma community members to enable them to make informed choices.</a:t>
            </a:r>
          </a:p>
          <a:p>
            <a:pPr marL="0" indent="0" algn="l">
              <a:buNone/>
            </a:pPr>
            <a:endParaRPr lang="en-GB" sz="2600" b="0" i="0" dirty="0">
              <a:effectLst/>
            </a:endParaRPr>
          </a:p>
          <a:p>
            <a:pPr algn="l"/>
            <a:r>
              <a:rPr lang="en-GB" sz="2600" dirty="0"/>
              <a:t>E</a:t>
            </a:r>
            <a:r>
              <a:rPr lang="en-GB" sz="2600" b="0" i="0" dirty="0">
                <a:effectLst/>
              </a:rPr>
              <a:t>ncourage engagement and participation within the Gypsy, Traveller and Roma community and also with the wider community.</a:t>
            </a:r>
          </a:p>
          <a:p>
            <a:pPr marL="0" indent="0" algn="l">
              <a:buNone/>
            </a:pPr>
            <a:endParaRPr lang="en-GB" sz="2600" b="0" i="0" dirty="0">
              <a:effectLst/>
            </a:endParaRPr>
          </a:p>
          <a:p>
            <a:pPr algn="l"/>
            <a:r>
              <a:rPr lang="en-GB" sz="2600" b="0" i="0" dirty="0">
                <a:effectLst/>
              </a:rPr>
              <a:t>Promoting good relationship by raising the cultural competence of service providers</a:t>
            </a:r>
            <a:r>
              <a:rPr lang="en-GB" sz="2600" b="0" i="0" dirty="0">
                <a:effectLst/>
                <a:latin typeface="Raleway" pitchFamily="2" charset="0"/>
              </a:rPr>
              <a:t>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8006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7280F-C59B-4AFD-A094-5122DC802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Domestic Abuse in Traveller communities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B4BD1-D926-4E7B-B85E-54733A665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Moving around areas can mean support given in one area isn’t available in another</a:t>
            </a:r>
          </a:p>
          <a:p>
            <a:r>
              <a:rPr lang="en-GB" dirty="0"/>
              <a:t>Abusers can use moving as a form of control</a:t>
            </a:r>
          </a:p>
          <a:p>
            <a:r>
              <a:rPr lang="en-GB" dirty="0"/>
              <a:t>Many children of Gypsy Traveller and Romany communities are excluded from sex and relationships education at school</a:t>
            </a:r>
          </a:p>
          <a:p>
            <a:r>
              <a:rPr lang="en-GB" dirty="0"/>
              <a:t>Marriages often happen when girls are young</a:t>
            </a:r>
          </a:p>
          <a:p>
            <a:r>
              <a:rPr lang="en-GB" dirty="0"/>
              <a:t>One Voice try to encourage positive relationships with police</a:t>
            </a:r>
          </a:p>
        </p:txBody>
      </p:sp>
    </p:spTree>
    <p:extLst>
      <p:ext uri="{BB962C8B-B14F-4D97-AF65-F5344CB8AC3E}">
        <p14:creationId xmlns:p14="http://schemas.microsoft.com/office/powerpoint/2010/main" val="3054221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6AA46-B2BA-4613-AD2A-315978D86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offer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AAFFA-62E7-4162-82B9-AA1562517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Gypsy Traveller and Roma communities are usually closely connected to family</a:t>
            </a:r>
          </a:p>
          <a:p>
            <a:r>
              <a:rPr lang="en-GB" dirty="0"/>
              <a:t>There is a big communication network – this can be positive too</a:t>
            </a:r>
          </a:p>
          <a:p>
            <a:r>
              <a:rPr lang="en-GB" dirty="0"/>
              <a:t>Make sure they know what you are going to do – if you need to report child or adult safeguarding issues make this clear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2494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DB845-65AA-42C1-AE30-59A3CE40F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Etiquette &amp; culture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84851F-8DFB-498D-8B04-2E90C2B29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Women will often prefer to talk in the open, especially if the professional visiting is a man</a:t>
            </a:r>
          </a:p>
          <a:p>
            <a:r>
              <a:rPr lang="en-GB" dirty="0"/>
              <a:t>Don’t pet the dog</a:t>
            </a:r>
          </a:p>
          <a:p>
            <a:r>
              <a:rPr lang="en-GB" dirty="0"/>
              <a:t>Assumptions around Travellers being dirty are completely wrong, many will be insulted if you don’t accept a drink</a:t>
            </a:r>
          </a:p>
          <a:p>
            <a:r>
              <a:rPr lang="en-GB" dirty="0"/>
              <a:t>Don’t put your cup on the floor – ask if you can put it on the table</a:t>
            </a:r>
          </a:p>
          <a:p>
            <a:r>
              <a:rPr lang="en-GB" dirty="0"/>
              <a:t>Take your shoes off if they do – it’s their home!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69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75C893E-208C-4729-9F7D-6159A688968B}"/>
              </a:ext>
            </a:extLst>
          </p:cNvPr>
          <p:cNvSpPr txBox="1"/>
          <p:nvPr/>
        </p:nvSpPr>
        <p:spPr>
          <a:xfrm>
            <a:off x="3048000" y="3247647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0" i="0" u="none" strike="noStrike" dirty="0">
                <a:solidFill>
                  <a:srgbClr val="9EA2FF"/>
                </a:solidFill>
                <a:effectLst/>
                <a:latin typeface="Segoe UI" panose="020B0502040204020203" pitchFamily="34" charset="0"/>
                <a:hlinkClick r:id="rId2" tooltip="https://www.onevoice4travellers.co.uk/"/>
              </a:rPr>
              <a:t>www.onevoice4travellers.co.uk</a:t>
            </a:r>
            <a:endParaRPr lang="en-GB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4AFCA0-188B-4FAB-950F-3DCB3F869D6F}"/>
              </a:ext>
            </a:extLst>
          </p:cNvPr>
          <p:cNvSpPr txBox="1"/>
          <p:nvPr/>
        </p:nvSpPr>
        <p:spPr>
          <a:xfrm>
            <a:off x="3048000" y="3843995"/>
            <a:ext cx="60960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0" i="0" u="none" strike="noStrike" dirty="0">
                <a:solidFill>
                  <a:srgbClr val="9EA2FF"/>
                </a:solidFill>
                <a:effectLst/>
                <a:latin typeface="Segoe UI" panose="020B0502040204020203" pitchFamily="34" charset="0"/>
                <a:hlinkClick r:id="rId3" tooltip="mailto:onevoice4travellers@hotmail.com"/>
              </a:rPr>
              <a:t>Email: onevoice4travellers@hotmail.com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885881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300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Raleway</vt:lpstr>
      <vt:lpstr>Segoe UI</vt:lpstr>
      <vt:lpstr>Office Theme</vt:lpstr>
      <vt:lpstr>DASV Champions </vt:lpstr>
      <vt:lpstr>Who we are &amp; what we do</vt:lpstr>
      <vt:lpstr>Domestic Abuse in Traveller communities </vt:lpstr>
      <vt:lpstr>How to offer support</vt:lpstr>
      <vt:lpstr>Etiquette &amp; culture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DASV Champions</dc:title>
  <dc:creator>Amanda</dc:creator>
  <cp:lastModifiedBy>Amanda</cp:lastModifiedBy>
  <cp:revision>4</cp:revision>
  <dcterms:created xsi:type="dcterms:W3CDTF">2022-01-18T10:54:15Z</dcterms:created>
  <dcterms:modified xsi:type="dcterms:W3CDTF">2022-01-18T11:16:27Z</dcterms:modified>
</cp:coreProperties>
</file>