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75" r:id="rId5"/>
    <p:sldId id="277" r:id="rId6"/>
    <p:sldId id="261" r:id="rId7"/>
    <p:sldId id="260" r:id="rId8"/>
    <p:sldId id="290" r:id="rId9"/>
    <p:sldId id="291" r:id="rId10"/>
    <p:sldId id="279" r:id="rId11"/>
    <p:sldId id="287" r:id="rId12"/>
    <p:sldId id="293" r:id="rId13"/>
    <p:sldId id="308" r:id="rId14"/>
    <p:sldId id="265" r:id="rId15"/>
    <p:sldId id="272" r:id="rId16"/>
    <p:sldId id="257" r:id="rId17"/>
    <p:sldId id="263" r:id="rId18"/>
    <p:sldId id="268"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E3F6EBB-E855-CDCD-FC16-5BDC5011C91E}" name="Anneliese Gibb" initials="AG" userId="S::Anneliese.Gibb@cambridgeshire.gov.uk::933143ae-fffb-4707-8d02-a0d37c3615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bby Swannell-Bell" initials="LS" lastIdx="1" clrIdx="0">
    <p:extLst>
      <p:ext uri="{19B8F6BF-5375-455C-9EA6-DF929625EA0E}">
        <p15:presenceInfo xmlns:p15="http://schemas.microsoft.com/office/powerpoint/2012/main" userId="S::Libby.Swannell-Bell@cambridgeshire.gov.uk::a3d6291e-f8a1-4ef2-a896-1e7d63e4bc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82063" autoAdjust="0"/>
  </p:normalViewPr>
  <p:slideViewPr>
    <p:cSldViewPr snapToGrid="0">
      <p:cViewPr varScale="1">
        <p:scale>
          <a:sx n="63" d="100"/>
          <a:sy n="63" d="100"/>
        </p:scale>
        <p:origin x="764" y="56"/>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4-B136-40DF-A55B-42832E1BB8E0}"/>
              </c:ext>
            </c:extLst>
          </c:dPt>
          <c:dPt>
            <c:idx val="1"/>
            <c:invertIfNegative val="0"/>
            <c:bubble3D val="0"/>
            <c:spPr>
              <a:solidFill>
                <a:schemeClr val="bg2"/>
              </a:solidFill>
              <a:ln>
                <a:noFill/>
              </a:ln>
              <a:effectLst/>
            </c:spPr>
            <c:extLst>
              <c:ext xmlns:c16="http://schemas.microsoft.com/office/drawing/2014/chart" uri="{C3380CC4-5D6E-409C-BE32-E72D297353CC}">
                <c16:uniqueId val="{00000003-B136-40DF-A55B-42832E1BB8E0}"/>
              </c:ext>
            </c:extLst>
          </c:dPt>
          <c:cat>
            <c:strRef>
              <c:f>Sheet1!$A$2:$A$5</c:f>
              <c:strCache>
                <c:ptCount val="2"/>
                <c:pt idx="0">
                  <c:v>Category 1</c:v>
                </c:pt>
                <c:pt idx="1">
                  <c:v>Category 2</c:v>
                </c:pt>
              </c:strCache>
            </c:strRef>
          </c:cat>
          <c:val>
            <c:numRef>
              <c:f>Sheet1!$B$2:$B$5</c:f>
              <c:numCache>
                <c:formatCode>General</c:formatCode>
                <c:ptCount val="4"/>
                <c:pt idx="0">
                  <c:v>33</c:v>
                </c:pt>
                <c:pt idx="1">
                  <c:v>56</c:v>
                </c:pt>
              </c:numCache>
            </c:numRef>
          </c:val>
          <c:extLst>
            <c:ext xmlns:c16="http://schemas.microsoft.com/office/drawing/2014/chart" uri="{C3380CC4-5D6E-409C-BE32-E72D297353CC}">
              <c16:uniqueId val="{00000000-B136-40DF-A55B-42832E1BB8E0}"/>
            </c:ext>
          </c:extLst>
        </c:ser>
        <c:ser>
          <c:idx val="1"/>
          <c:order val="1"/>
          <c:tx>
            <c:strRef>
              <c:f>Sheet1!$C$1</c:f>
              <c:strCache>
                <c:ptCount val="1"/>
                <c:pt idx="0">
                  <c:v>Column1</c:v>
                </c:pt>
              </c:strCache>
            </c:strRef>
          </c:tx>
          <c:spPr>
            <a:solidFill>
              <a:schemeClr val="accent3"/>
            </a:solidFill>
            <a:ln>
              <a:noFill/>
            </a:ln>
            <a:effectLst/>
          </c:spPr>
          <c:invertIfNegative val="0"/>
          <c:cat>
            <c:strRef>
              <c:f>Sheet1!$A$2:$A$5</c:f>
              <c:strCache>
                <c:ptCount val="2"/>
                <c:pt idx="0">
                  <c:v>Category 1</c:v>
                </c:pt>
                <c:pt idx="1">
                  <c:v>Category 2</c:v>
                </c:pt>
              </c:strCache>
            </c:strRef>
          </c:cat>
          <c:val>
            <c:numRef>
              <c:f>Sheet1!$C$2:$C$5</c:f>
              <c:numCache>
                <c:formatCode>General</c:formatCode>
                <c:ptCount val="4"/>
              </c:numCache>
            </c:numRef>
          </c:val>
          <c:extLst>
            <c:ext xmlns:c16="http://schemas.microsoft.com/office/drawing/2014/chart" uri="{C3380CC4-5D6E-409C-BE32-E72D297353CC}">
              <c16:uniqueId val="{00000001-B136-40DF-A55B-42832E1BB8E0}"/>
            </c:ext>
          </c:extLst>
        </c:ser>
        <c:ser>
          <c:idx val="2"/>
          <c:order val="2"/>
          <c:tx>
            <c:strRef>
              <c:f>Sheet1!$D$1</c:f>
              <c:strCache>
                <c:ptCount val="1"/>
                <c:pt idx="0">
                  <c:v>Column2</c:v>
                </c:pt>
              </c:strCache>
            </c:strRef>
          </c:tx>
          <c:spPr>
            <a:solidFill>
              <a:schemeClr val="accent5"/>
            </a:solidFill>
            <a:ln>
              <a:noFill/>
            </a:ln>
            <a:effectLst/>
          </c:spPr>
          <c:invertIfNegative val="0"/>
          <c:cat>
            <c:strRef>
              <c:f>Sheet1!$A$2:$A$5</c:f>
              <c:strCache>
                <c:ptCount val="2"/>
                <c:pt idx="0">
                  <c:v>Category 1</c:v>
                </c:pt>
                <c:pt idx="1">
                  <c:v>Category 2</c:v>
                </c:pt>
              </c:strCache>
            </c:strRef>
          </c:cat>
          <c:val>
            <c:numRef>
              <c:f>Sheet1!$D$2:$D$5</c:f>
              <c:numCache>
                <c:formatCode>General</c:formatCode>
                <c:ptCount val="4"/>
              </c:numCache>
            </c:numRef>
          </c:val>
          <c:extLst>
            <c:ext xmlns:c16="http://schemas.microsoft.com/office/drawing/2014/chart" uri="{C3380CC4-5D6E-409C-BE32-E72D297353CC}">
              <c16:uniqueId val="{00000002-B136-40DF-A55B-42832E1BB8E0}"/>
            </c:ext>
          </c:extLst>
        </c:ser>
        <c:dLbls>
          <c:showLegendKey val="0"/>
          <c:showVal val="0"/>
          <c:showCatName val="0"/>
          <c:showSerName val="0"/>
          <c:showPercent val="0"/>
          <c:showBubbleSize val="0"/>
        </c:dLbls>
        <c:gapWidth val="150"/>
        <c:overlap val="100"/>
        <c:axId val="281627791"/>
        <c:axId val="281625871"/>
      </c:barChart>
      <c:catAx>
        <c:axId val="281627791"/>
        <c:scaling>
          <c:orientation val="minMax"/>
        </c:scaling>
        <c:delete val="1"/>
        <c:axPos val="l"/>
        <c:numFmt formatCode="General" sourceLinked="1"/>
        <c:majorTickMark val="none"/>
        <c:minorTickMark val="none"/>
        <c:tickLblPos val="nextTo"/>
        <c:crossAx val="281625871"/>
        <c:crosses val="autoZero"/>
        <c:auto val="1"/>
        <c:lblAlgn val="ctr"/>
        <c:lblOffset val="100"/>
        <c:noMultiLvlLbl val="0"/>
      </c:catAx>
      <c:valAx>
        <c:axId val="281625871"/>
        <c:scaling>
          <c:orientation val="minMax"/>
        </c:scaling>
        <c:delete val="1"/>
        <c:axPos val="b"/>
        <c:numFmt formatCode="General" sourceLinked="1"/>
        <c:majorTickMark val="none"/>
        <c:minorTickMark val="none"/>
        <c:tickLblPos val="nextTo"/>
        <c:crossAx val="2816277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1-53B9-4537-8080-64AD54E7102F}"/>
              </c:ext>
            </c:extLst>
          </c:dPt>
          <c:dPt>
            <c:idx val="1"/>
            <c:invertIfNegative val="0"/>
            <c:bubble3D val="0"/>
            <c:spPr>
              <a:solidFill>
                <a:schemeClr val="bg2"/>
              </a:solidFill>
              <a:ln>
                <a:noFill/>
              </a:ln>
              <a:effectLst/>
            </c:spPr>
            <c:extLst>
              <c:ext xmlns:c16="http://schemas.microsoft.com/office/drawing/2014/chart" uri="{C3380CC4-5D6E-409C-BE32-E72D297353CC}">
                <c16:uniqueId val="{00000003-53B9-4537-8080-64AD54E7102F}"/>
              </c:ext>
            </c:extLst>
          </c:dPt>
          <c:cat>
            <c:strRef>
              <c:f>Sheet1!$A$2:$A$5</c:f>
              <c:strCache>
                <c:ptCount val="2"/>
                <c:pt idx="0">
                  <c:v>Category 1</c:v>
                </c:pt>
                <c:pt idx="1">
                  <c:v>Category 2</c:v>
                </c:pt>
              </c:strCache>
            </c:strRef>
          </c:cat>
          <c:val>
            <c:numRef>
              <c:f>Sheet1!$B$2:$B$5</c:f>
              <c:numCache>
                <c:formatCode>General</c:formatCode>
                <c:ptCount val="4"/>
                <c:pt idx="0">
                  <c:v>11</c:v>
                </c:pt>
                <c:pt idx="1">
                  <c:v>22</c:v>
                </c:pt>
              </c:numCache>
            </c:numRef>
          </c:val>
          <c:extLst>
            <c:ext xmlns:c16="http://schemas.microsoft.com/office/drawing/2014/chart" uri="{C3380CC4-5D6E-409C-BE32-E72D297353CC}">
              <c16:uniqueId val="{00000004-53B9-4537-8080-64AD54E7102F}"/>
            </c:ext>
          </c:extLst>
        </c:ser>
        <c:ser>
          <c:idx val="1"/>
          <c:order val="1"/>
          <c:tx>
            <c:strRef>
              <c:f>Sheet1!$C$1</c:f>
              <c:strCache>
                <c:ptCount val="1"/>
                <c:pt idx="0">
                  <c:v>Column1</c:v>
                </c:pt>
              </c:strCache>
            </c:strRef>
          </c:tx>
          <c:spPr>
            <a:solidFill>
              <a:schemeClr val="accent3"/>
            </a:solidFill>
            <a:ln>
              <a:noFill/>
            </a:ln>
            <a:effectLst/>
          </c:spPr>
          <c:invertIfNegative val="0"/>
          <c:cat>
            <c:strRef>
              <c:f>Sheet1!$A$2:$A$5</c:f>
              <c:strCache>
                <c:ptCount val="2"/>
                <c:pt idx="0">
                  <c:v>Category 1</c:v>
                </c:pt>
                <c:pt idx="1">
                  <c:v>Category 2</c:v>
                </c:pt>
              </c:strCache>
            </c:strRef>
          </c:cat>
          <c:val>
            <c:numRef>
              <c:f>Sheet1!$C$2:$C$5</c:f>
              <c:numCache>
                <c:formatCode>General</c:formatCode>
                <c:ptCount val="4"/>
              </c:numCache>
            </c:numRef>
          </c:val>
          <c:extLst>
            <c:ext xmlns:c16="http://schemas.microsoft.com/office/drawing/2014/chart" uri="{C3380CC4-5D6E-409C-BE32-E72D297353CC}">
              <c16:uniqueId val="{00000005-53B9-4537-8080-64AD54E7102F}"/>
            </c:ext>
          </c:extLst>
        </c:ser>
        <c:ser>
          <c:idx val="2"/>
          <c:order val="2"/>
          <c:tx>
            <c:strRef>
              <c:f>Sheet1!$D$1</c:f>
              <c:strCache>
                <c:ptCount val="1"/>
                <c:pt idx="0">
                  <c:v>Column2</c:v>
                </c:pt>
              </c:strCache>
            </c:strRef>
          </c:tx>
          <c:spPr>
            <a:solidFill>
              <a:schemeClr val="accent5"/>
            </a:solidFill>
            <a:ln>
              <a:noFill/>
            </a:ln>
            <a:effectLst/>
          </c:spPr>
          <c:invertIfNegative val="0"/>
          <c:cat>
            <c:strRef>
              <c:f>Sheet1!$A$2:$A$5</c:f>
              <c:strCache>
                <c:ptCount val="2"/>
                <c:pt idx="0">
                  <c:v>Category 1</c:v>
                </c:pt>
                <c:pt idx="1">
                  <c:v>Category 2</c:v>
                </c:pt>
              </c:strCache>
            </c:strRef>
          </c:cat>
          <c:val>
            <c:numRef>
              <c:f>Sheet1!$D$2:$D$5</c:f>
              <c:numCache>
                <c:formatCode>General</c:formatCode>
                <c:ptCount val="4"/>
              </c:numCache>
            </c:numRef>
          </c:val>
          <c:extLst>
            <c:ext xmlns:c16="http://schemas.microsoft.com/office/drawing/2014/chart" uri="{C3380CC4-5D6E-409C-BE32-E72D297353CC}">
              <c16:uniqueId val="{00000006-53B9-4537-8080-64AD54E7102F}"/>
            </c:ext>
          </c:extLst>
        </c:ser>
        <c:dLbls>
          <c:showLegendKey val="0"/>
          <c:showVal val="0"/>
          <c:showCatName val="0"/>
          <c:showSerName val="0"/>
          <c:showPercent val="0"/>
          <c:showBubbleSize val="0"/>
        </c:dLbls>
        <c:gapWidth val="150"/>
        <c:overlap val="100"/>
        <c:axId val="281627791"/>
        <c:axId val="281625871"/>
      </c:barChart>
      <c:catAx>
        <c:axId val="281627791"/>
        <c:scaling>
          <c:orientation val="minMax"/>
        </c:scaling>
        <c:delete val="1"/>
        <c:axPos val="l"/>
        <c:numFmt formatCode="General" sourceLinked="1"/>
        <c:majorTickMark val="none"/>
        <c:minorTickMark val="none"/>
        <c:tickLblPos val="nextTo"/>
        <c:crossAx val="281625871"/>
        <c:crosses val="autoZero"/>
        <c:auto val="1"/>
        <c:lblAlgn val="ctr"/>
        <c:lblOffset val="100"/>
        <c:noMultiLvlLbl val="0"/>
      </c:catAx>
      <c:valAx>
        <c:axId val="281625871"/>
        <c:scaling>
          <c:orientation val="minMax"/>
        </c:scaling>
        <c:delete val="1"/>
        <c:axPos val="b"/>
        <c:numFmt formatCode="General" sourceLinked="1"/>
        <c:majorTickMark val="none"/>
        <c:minorTickMark val="none"/>
        <c:tickLblPos val="nextTo"/>
        <c:crossAx val="2816277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4" Type="http://schemas.openxmlformats.org/officeDocument/2006/relationships/image" Target="../media/image26.svg"/></Relationships>
</file>

<file path=ppt/diagrams/_rels/data15.xml.rels><?xml version="1.0" encoding="UTF-8" standalone="yes"?>
<Relationships xmlns="http://schemas.openxmlformats.org/package/2006/relationships"><Relationship Id="rId8" Type="http://schemas.openxmlformats.org/officeDocument/2006/relationships/image" Target="../media/image34.svg"/><Relationship Id="rId13" Type="http://schemas.openxmlformats.org/officeDocument/2006/relationships/image" Target="../media/image39.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38.sv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svg"/><Relationship Id="rId4" Type="http://schemas.openxmlformats.org/officeDocument/2006/relationships/image" Target="../media/image30.svg"/><Relationship Id="rId9" Type="http://schemas.openxmlformats.org/officeDocument/2006/relationships/image" Target="../media/image35.png"/><Relationship Id="rId14" Type="http://schemas.openxmlformats.org/officeDocument/2006/relationships/image" Target="../media/image40.svg"/></Relationships>
</file>

<file path=ppt/diagrams/_rels/data16.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5" Type="http://schemas.openxmlformats.org/officeDocument/2006/relationships/image" Target="../media/image45.png"/><Relationship Id="rId4" Type="http://schemas.openxmlformats.org/officeDocument/2006/relationships/image" Target="../media/image44.svg"/></Relationships>
</file>

<file path=ppt/diagrams/_rels/data18.xml.rels><?xml version="1.0" encoding="UTF-8" standalone="yes"?>
<Relationships xmlns="http://schemas.openxmlformats.org/package/2006/relationships"><Relationship Id="rId3" Type="http://schemas.openxmlformats.org/officeDocument/2006/relationships/image" Target="../media/image50.svg"/><Relationship Id="rId2" Type="http://schemas.openxmlformats.org/officeDocument/2006/relationships/image" Target="../media/image49.png"/><Relationship Id="rId1" Type="http://schemas.openxmlformats.org/officeDocument/2006/relationships/hyperlink" Target="mailto:libby.swannell-bell@cambridgeshire.gov.uk" TargetMode="External"/><Relationship Id="rId5" Type="http://schemas.openxmlformats.org/officeDocument/2006/relationships/image" Target="../media/image52.svg"/><Relationship Id="rId4" Type="http://schemas.openxmlformats.org/officeDocument/2006/relationships/image" Target="../media/image51.png"/></Relationships>
</file>

<file path=ppt/diagrams/_rels/data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4" Type="http://schemas.openxmlformats.org/officeDocument/2006/relationships/image" Target="../media/image26.svg"/></Relationships>
</file>

<file path=ppt/diagrams/_rels/drawing15.xml.rels><?xml version="1.0" encoding="UTF-8" standalone="yes"?>
<Relationships xmlns="http://schemas.openxmlformats.org/package/2006/relationships"><Relationship Id="rId8" Type="http://schemas.openxmlformats.org/officeDocument/2006/relationships/image" Target="../media/image34.svg"/><Relationship Id="rId13" Type="http://schemas.openxmlformats.org/officeDocument/2006/relationships/image" Target="../media/image39.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38.sv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svg"/><Relationship Id="rId4" Type="http://schemas.openxmlformats.org/officeDocument/2006/relationships/image" Target="../media/image30.svg"/><Relationship Id="rId9" Type="http://schemas.openxmlformats.org/officeDocument/2006/relationships/image" Target="../media/image35.png"/><Relationship Id="rId14" Type="http://schemas.openxmlformats.org/officeDocument/2006/relationships/image" Target="../media/image40.svg"/></Relationships>
</file>

<file path=ppt/diagrams/_rels/drawing16.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5" Type="http://schemas.openxmlformats.org/officeDocument/2006/relationships/image" Target="../media/image45.png"/><Relationship Id="rId4" Type="http://schemas.openxmlformats.org/officeDocument/2006/relationships/image" Target="../media/image44.svg"/></Relationships>
</file>

<file path=ppt/diagrams/_rels/drawing18.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svg"/><Relationship Id="rId1" Type="http://schemas.openxmlformats.org/officeDocument/2006/relationships/image" Target="../media/image49.png"/><Relationship Id="rId5" Type="http://schemas.openxmlformats.org/officeDocument/2006/relationships/hyperlink" Target="mailto:libby.swannell-bell@cambridgeshire.gov.uk" TargetMode="External"/><Relationship Id="rId4" Type="http://schemas.openxmlformats.org/officeDocument/2006/relationships/image" Target="../media/image5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5FF915-36C3-47A6-857D-2A974B490AB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72CA4D4A-B95E-40F6-B03A-A3116865ADB8}">
      <dgm:prSet/>
      <dgm:spPr/>
      <dgm:t>
        <a:bodyPr/>
        <a:lstStyle/>
        <a:p>
          <a:r>
            <a:rPr lang="en-GB" dirty="0">
              <a:latin typeface="+mj-lt"/>
            </a:rPr>
            <a:t>Shared Lives Domestic Abuse Project</a:t>
          </a:r>
        </a:p>
      </dgm:t>
    </dgm:pt>
    <dgm:pt modelId="{A693B79A-CD06-44B9-89A8-839C36424B42}" type="parTrans" cxnId="{E25F534C-E7CD-4A47-B52F-75908CED347B}">
      <dgm:prSet/>
      <dgm:spPr/>
      <dgm:t>
        <a:bodyPr/>
        <a:lstStyle/>
        <a:p>
          <a:endParaRPr lang="en-GB"/>
        </a:p>
      </dgm:t>
    </dgm:pt>
    <dgm:pt modelId="{BE3BA9DC-24FF-4B77-BE97-7C424C06D5C0}" type="sibTrans" cxnId="{E25F534C-E7CD-4A47-B52F-75908CED347B}">
      <dgm:prSet/>
      <dgm:spPr/>
      <dgm:t>
        <a:bodyPr/>
        <a:lstStyle/>
        <a:p>
          <a:endParaRPr lang="en-GB"/>
        </a:p>
      </dgm:t>
    </dgm:pt>
    <dgm:pt modelId="{3FE54BB9-4A49-45DC-AA4E-D0CA11404699}" type="pres">
      <dgm:prSet presAssocID="{085FF915-36C3-47A6-857D-2A974B490ABF}" presName="linear" presStyleCnt="0">
        <dgm:presLayoutVars>
          <dgm:animLvl val="lvl"/>
          <dgm:resizeHandles val="exact"/>
        </dgm:presLayoutVars>
      </dgm:prSet>
      <dgm:spPr/>
    </dgm:pt>
    <dgm:pt modelId="{E38DF94A-6D93-462C-92CB-C5F7BDF25C22}" type="pres">
      <dgm:prSet presAssocID="{72CA4D4A-B95E-40F6-B03A-A3116865ADB8}" presName="parentText" presStyleLbl="node1" presStyleIdx="0" presStyleCnt="1">
        <dgm:presLayoutVars>
          <dgm:chMax val="0"/>
          <dgm:bulletEnabled val="1"/>
        </dgm:presLayoutVars>
      </dgm:prSet>
      <dgm:spPr/>
    </dgm:pt>
  </dgm:ptLst>
  <dgm:cxnLst>
    <dgm:cxn modelId="{BB075E15-23A4-4086-AC7C-6A7A21685A43}" type="presOf" srcId="{72CA4D4A-B95E-40F6-B03A-A3116865ADB8}" destId="{E38DF94A-6D93-462C-92CB-C5F7BDF25C22}" srcOrd="0" destOrd="0" presId="urn:microsoft.com/office/officeart/2005/8/layout/vList2"/>
    <dgm:cxn modelId="{E25F534C-E7CD-4A47-B52F-75908CED347B}" srcId="{085FF915-36C3-47A6-857D-2A974B490ABF}" destId="{72CA4D4A-B95E-40F6-B03A-A3116865ADB8}" srcOrd="0" destOrd="0" parTransId="{A693B79A-CD06-44B9-89A8-839C36424B42}" sibTransId="{BE3BA9DC-24FF-4B77-BE97-7C424C06D5C0}"/>
    <dgm:cxn modelId="{40646684-5D90-4E1E-A8BA-19A61581019D}" type="presOf" srcId="{085FF915-36C3-47A6-857D-2A974B490ABF}" destId="{3FE54BB9-4A49-45DC-AA4E-D0CA11404699}" srcOrd="0" destOrd="0" presId="urn:microsoft.com/office/officeart/2005/8/layout/vList2"/>
    <dgm:cxn modelId="{C34A2FCA-AA1B-4941-AE27-8452C8E969E2}" type="presParOf" srcId="{3FE54BB9-4A49-45DC-AA4E-D0CA11404699}" destId="{E38DF94A-6D93-462C-92CB-C5F7BDF25C2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A162C7D-3784-4F08-B65B-BDD5711532A3}" type="doc">
      <dgm:prSet loTypeId="urn:microsoft.com/office/officeart/2005/8/layout/hList7" loCatId="list" qsTypeId="urn:microsoft.com/office/officeart/2005/8/quickstyle/simple1" qsCatId="simple" csTypeId="urn:microsoft.com/office/officeart/2005/8/colors/colorful1" csCatId="colorful" phldr="1"/>
      <dgm:spPr/>
      <dgm:t>
        <a:bodyPr/>
        <a:lstStyle/>
        <a:p>
          <a:endParaRPr lang="en-GB"/>
        </a:p>
      </dgm:t>
    </dgm:pt>
    <dgm:pt modelId="{7D2E4618-1779-4F90-A9EA-D8F38251C3F1}">
      <dgm:prSet/>
      <dgm:spPr/>
      <dgm:t>
        <a:bodyPr/>
        <a:lstStyle/>
        <a:p>
          <a:r>
            <a:rPr lang="en-US" dirty="0"/>
            <a:t>Ask: do they have capacity for </a:t>
          </a:r>
          <a:r>
            <a:rPr lang="en-US" i="1" u="sng" dirty="0"/>
            <a:t>that</a:t>
          </a:r>
          <a:r>
            <a:rPr lang="en-US" b="1" i="1" dirty="0"/>
            <a:t> </a:t>
          </a:r>
          <a:r>
            <a:rPr lang="en-US" dirty="0"/>
            <a:t>decision at </a:t>
          </a:r>
          <a:r>
            <a:rPr lang="en-US" i="1" u="sng" dirty="0"/>
            <a:t>that</a:t>
          </a:r>
          <a:r>
            <a:rPr lang="en-US" dirty="0"/>
            <a:t> time?</a:t>
          </a:r>
          <a:endParaRPr lang="en-GB" dirty="0"/>
        </a:p>
      </dgm:t>
    </dgm:pt>
    <dgm:pt modelId="{0A1FEE20-F577-4BA3-A969-2CEA0CE94EA4}" type="parTrans" cxnId="{56A30897-E97A-48C8-9212-CCD7C4DC653A}">
      <dgm:prSet/>
      <dgm:spPr/>
      <dgm:t>
        <a:bodyPr/>
        <a:lstStyle/>
        <a:p>
          <a:endParaRPr lang="en-GB"/>
        </a:p>
      </dgm:t>
    </dgm:pt>
    <dgm:pt modelId="{9C0ED207-3A33-4C4F-A768-9D4D11F75D42}" type="sibTrans" cxnId="{56A30897-E97A-48C8-9212-CCD7C4DC653A}">
      <dgm:prSet/>
      <dgm:spPr/>
      <dgm:t>
        <a:bodyPr/>
        <a:lstStyle/>
        <a:p>
          <a:endParaRPr lang="en-GB"/>
        </a:p>
      </dgm:t>
    </dgm:pt>
    <dgm:pt modelId="{7DC46289-794D-483A-8F71-639BEBF73070}">
      <dgm:prSet/>
      <dgm:spPr/>
      <dgm:t>
        <a:bodyPr/>
        <a:lstStyle/>
        <a:p>
          <a:r>
            <a:rPr lang="en-US"/>
            <a:t>Ask: is it free from coercion?</a:t>
          </a:r>
          <a:endParaRPr lang="en-GB"/>
        </a:p>
      </dgm:t>
    </dgm:pt>
    <dgm:pt modelId="{B142777F-FB4A-4668-BCA9-9F3CB6D5CD5E}" type="parTrans" cxnId="{D44515F7-6312-4FC2-B17A-4123D7E341E6}">
      <dgm:prSet/>
      <dgm:spPr/>
      <dgm:t>
        <a:bodyPr/>
        <a:lstStyle/>
        <a:p>
          <a:endParaRPr lang="en-GB"/>
        </a:p>
      </dgm:t>
    </dgm:pt>
    <dgm:pt modelId="{9DC2D2C1-20C6-4047-9FB7-BD2744806F97}" type="sibTrans" cxnId="{D44515F7-6312-4FC2-B17A-4123D7E341E6}">
      <dgm:prSet/>
      <dgm:spPr/>
      <dgm:t>
        <a:bodyPr/>
        <a:lstStyle/>
        <a:p>
          <a:endParaRPr lang="en-GB"/>
        </a:p>
      </dgm:t>
    </dgm:pt>
    <dgm:pt modelId="{C40B8085-2FD8-42E7-9193-B41635644BFC}" type="pres">
      <dgm:prSet presAssocID="{FA162C7D-3784-4F08-B65B-BDD5711532A3}" presName="Name0" presStyleCnt="0">
        <dgm:presLayoutVars>
          <dgm:dir/>
          <dgm:resizeHandles val="exact"/>
        </dgm:presLayoutVars>
      </dgm:prSet>
      <dgm:spPr/>
    </dgm:pt>
    <dgm:pt modelId="{2A14B6EE-6373-4C9E-A86C-C7513BE69448}" type="pres">
      <dgm:prSet presAssocID="{FA162C7D-3784-4F08-B65B-BDD5711532A3}" presName="fgShape" presStyleLbl="fgShp" presStyleIdx="0" presStyleCnt="1"/>
      <dgm:spPr/>
    </dgm:pt>
    <dgm:pt modelId="{AAEEADA9-CD03-412F-A987-B1D5652E6BA0}" type="pres">
      <dgm:prSet presAssocID="{FA162C7D-3784-4F08-B65B-BDD5711532A3}" presName="linComp" presStyleCnt="0"/>
      <dgm:spPr/>
    </dgm:pt>
    <dgm:pt modelId="{EEF98861-F436-45E2-8B0C-EAE17D2B11A9}" type="pres">
      <dgm:prSet presAssocID="{7D2E4618-1779-4F90-A9EA-D8F38251C3F1}" presName="compNode" presStyleCnt="0"/>
      <dgm:spPr/>
    </dgm:pt>
    <dgm:pt modelId="{A4709DCA-FD9D-42E4-A39E-45CCFF943200}" type="pres">
      <dgm:prSet presAssocID="{7D2E4618-1779-4F90-A9EA-D8F38251C3F1}" presName="bkgdShape" presStyleLbl="node1" presStyleIdx="0" presStyleCnt="2"/>
      <dgm:spPr/>
    </dgm:pt>
    <dgm:pt modelId="{9AC820DE-C543-4133-87D1-72C7787537BA}" type="pres">
      <dgm:prSet presAssocID="{7D2E4618-1779-4F90-A9EA-D8F38251C3F1}" presName="nodeTx" presStyleLbl="node1" presStyleIdx="0" presStyleCnt="2">
        <dgm:presLayoutVars>
          <dgm:bulletEnabled val="1"/>
        </dgm:presLayoutVars>
      </dgm:prSet>
      <dgm:spPr/>
    </dgm:pt>
    <dgm:pt modelId="{3739DE57-B11B-4FEE-9A29-843F0B7411F9}" type="pres">
      <dgm:prSet presAssocID="{7D2E4618-1779-4F90-A9EA-D8F38251C3F1}" presName="invisiNode" presStyleLbl="node1" presStyleIdx="0" presStyleCnt="2"/>
      <dgm:spPr/>
    </dgm:pt>
    <dgm:pt modelId="{0367064F-7D6B-43C6-BD71-FAD2B675CD3E}" type="pres">
      <dgm:prSet presAssocID="{7D2E4618-1779-4F90-A9EA-D8F38251C3F1}" presName="imagNode"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ead with gears with solid fill"/>
        </a:ext>
      </dgm:extLst>
    </dgm:pt>
    <dgm:pt modelId="{F399167F-00E4-4D15-95D6-D927C91E4DA3}" type="pres">
      <dgm:prSet presAssocID="{9C0ED207-3A33-4C4F-A768-9D4D11F75D42}" presName="sibTrans" presStyleLbl="sibTrans2D1" presStyleIdx="0" presStyleCnt="0"/>
      <dgm:spPr/>
    </dgm:pt>
    <dgm:pt modelId="{15A109E4-0475-4F4D-AEC6-3AF9B3A66BB4}" type="pres">
      <dgm:prSet presAssocID="{7DC46289-794D-483A-8F71-639BEBF73070}" presName="compNode" presStyleCnt="0"/>
      <dgm:spPr/>
    </dgm:pt>
    <dgm:pt modelId="{C8423BE3-8566-44DB-8331-CE8CEA9B3C51}" type="pres">
      <dgm:prSet presAssocID="{7DC46289-794D-483A-8F71-639BEBF73070}" presName="bkgdShape" presStyleLbl="node1" presStyleIdx="1" presStyleCnt="2" custLinFactNeighborX="3681" custLinFactNeighborY="-876"/>
      <dgm:spPr/>
    </dgm:pt>
    <dgm:pt modelId="{1ECB87B9-3C6D-49AC-9836-26D7E54218A7}" type="pres">
      <dgm:prSet presAssocID="{7DC46289-794D-483A-8F71-639BEBF73070}" presName="nodeTx" presStyleLbl="node1" presStyleIdx="1" presStyleCnt="2">
        <dgm:presLayoutVars>
          <dgm:bulletEnabled val="1"/>
        </dgm:presLayoutVars>
      </dgm:prSet>
      <dgm:spPr/>
    </dgm:pt>
    <dgm:pt modelId="{5A9A2A45-4A5A-49B3-95C3-8C1B4896F465}" type="pres">
      <dgm:prSet presAssocID="{7DC46289-794D-483A-8F71-639BEBF73070}" presName="invisiNode" presStyleLbl="node1" presStyleIdx="1" presStyleCnt="2"/>
      <dgm:spPr/>
    </dgm:pt>
    <dgm:pt modelId="{8B6A1FE1-5477-42A9-80F3-88A11C5F7D80}" type="pres">
      <dgm:prSet presAssocID="{7DC46289-794D-483A-8F71-639BEBF73070}" presName="imagNode"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Detective male with solid fill"/>
        </a:ext>
      </dgm:extLst>
    </dgm:pt>
  </dgm:ptLst>
  <dgm:cxnLst>
    <dgm:cxn modelId="{72CB7343-2707-4E01-83A1-7660E9501429}" type="presOf" srcId="{7DC46289-794D-483A-8F71-639BEBF73070}" destId="{C8423BE3-8566-44DB-8331-CE8CEA9B3C51}" srcOrd="0" destOrd="0" presId="urn:microsoft.com/office/officeart/2005/8/layout/hList7"/>
    <dgm:cxn modelId="{45E2C056-0C6E-4594-9395-FC8A45FFC6B8}" type="presOf" srcId="{9C0ED207-3A33-4C4F-A768-9D4D11F75D42}" destId="{F399167F-00E4-4D15-95D6-D927C91E4DA3}" srcOrd="0" destOrd="0" presId="urn:microsoft.com/office/officeart/2005/8/layout/hList7"/>
    <dgm:cxn modelId="{AE72BB84-B754-45E1-AF02-BC24557FCA37}" type="presOf" srcId="{FA162C7D-3784-4F08-B65B-BDD5711532A3}" destId="{C40B8085-2FD8-42E7-9193-B41635644BFC}" srcOrd="0" destOrd="0" presId="urn:microsoft.com/office/officeart/2005/8/layout/hList7"/>
    <dgm:cxn modelId="{56A30897-E97A-48C8-9212-CCD7C4DC653A}" srcId="{FA162C7D-3784-4F08-B65B-BDD5711532A3}" destId="{7D2E4618-1779-4F90-A9EA-D8F38251C3F1}" srcOrd="0" destOrd="0" parTransId="{0A1FEE20-F577-4BA3-A969-2CEA0CE94EA4}" sibTransId="{9C0ED207-3A33-4C4F-A768-9D4D11F75D42}"/>
    <dgm:cxn modelId="{B2D80BA3-6817-49D0-9BB2-88340B762EC8}" type="presOf" srcId="{7D2E4618-1779-4F90-A9EA-D8F38251C3F1}" destId="{A4709DCA-FD9D-42E4-A39E-45CCFF943200}" srcOrd="0" destOrd="0" presId="urn:microsoft.com/office/officeart/2005/8/layout/hList7"/>
    <dgm:cxn modelId="{2512C4D4-0A31-4664-A8A1-286676909B1B}" type="presOf" srcId="{7D2E4618-1779-4F90-A9EA-D8F38251C3F1}" destId="{9AC820DE-C543-4133-87D1-72C7787537BA}" srcOrd="1" destOrd="0" presId="urn:microsoft.com/office/officeart/2005/8/layout/hList7"/>
    <dgm:cxn modelId="{DBB4E9F6-651E-462D-86E5-F6EBA1B12686}" type="presOf" srcId="{7DC46289-794D-483A-8F71-639BEBF73070}" destId="{1ECB87B9-3C6D-49AC-9836-26D7E54218A7}" srcOrd="1" destOrd="0" presId="urn:microsoft.com/office/officeart/2005/8/layout/hList7"/>
    <dgm:cxn modelId="{D44515F7-6312-4FC2-B17A-4123D7E341E6}" srcId="{FA162C7D-3784-4F08-B65B-BDD5711532A3}" destId="{7DC46289-794D-483A-8F71-639BEBF73070}" srcOrd="1" destOrd="0" parTransId="{B142777F-FB4A-4668-BCA9-9F3CB6D5CD5E}" sibTransId="{9DC2D2C1-20C6-4047-9FB7-BD2744806F97}"/>
    <dgm:cxn modelId="{E9E7E16B-8AC2-4E5F-B49E-754DA4B14B56}" type="presParOf" srcId="{C40B8085-2FD8-42E7-9193-B41635644BFC}" destId="{2A14B6EE-6373-4C9E-A86C-C7513BE69448}" srcOrd="0" destOrd="0" presId="urn:microsoft.com/office/officeart/2005/8/layout/hList7"/>
    <dgm:cxn modelId="{5DD76A20-AD82-4C54-B5E8-6208FF2A33A2}" type="presParOf" srcId="{C40B8085-2FD8-42E7-9193-B41635644BFC}" destId="{AAEEADA9-CD03-412F-A987-B1D5652E6BA0}" srcOrd="1" destOrd="0" presId="urn:microsoft.com/office/officeart/2005/8/layout/hList7"/>
    <dgm:cxn modelId="{19355C7B-5AC4-4B23-BDFD-280C4F6B2A40}" type="presParOf" srcId="{AAEEADA9-CD03-412F-A987-B1D5652E6BA0}" destId="{EEF98861-F436-45E2-8B0C-EAE17D2B11A9}" srcOrd="0" destOrd="0" presId="urn:microsoft.com/office/officeart/2005/8/layout/hList7"/>
    <dgm:cxn modelId="{213333E2-7852-4CD2-9ADB-998631672484}" type="presParOf" srcId="{EEF98861-F436-45E2-8B0C-EAE17D2B11A9}" destId="{A4709DCA-FD9D-42E4-A39E-45CCFF943200}" srcOrd="0" destOrd="0" presId="urn:microsoft.com/office/officeart/2005/8/layout/hList7"/>
    <dgm:cxn modelId="{336525D6-0A62-49BE-8130-438236B46A42}" type="presParOf" srcId="{EEF98861-F436-45E2-8B0C-EAE17D2B11A9}" destId="{9AC820DE-C543-4133-87D1-72C7787537BA}" srcOrd="1" destOrd="0" presId="urn:microsoft.com/office/officeart/2005/8/layout/hList7"/>
    <dgm:cxn modelId="{6BD08083-B271-4A45-AFCC-D8C6F459AEE3}" type="presParOf" srcId="{EEF98861-F436-45E2-8B0C-EAE17D2B11A9}" destId="{3739DE57-B11B-4FEE-9A29-843F0B7411F9}" srcOrd="2" destOrd="0" presId="urn:microsoft.com/office/officeart/2005/8/layout/hList7"/>
    <dgm:cxn modelId="{C1CB1ACE-5798-46A2-BBA7-F0FCB2ECAC1F}" type="presParOf" srcId="{EEF98861-F436-45E2-8B0C-EAE17D2B11A9}" destId="{0367064F-7D6B-43C6-BD71-FAD2B675CD3E}" srcOrd="3" destOrd="0" presId="urn:microsoft.com/office/officeart/2005/8/layout/hList7"/>
    <dgm:cxn modelId="{C3D2CE93-6999-44F4-AE78-3446F3E9A125}" type="presParOf" srcId="{AAEEADA9-CD03-412F-A987-B1D5652E6BA0}" destId="{F399167F-00E4-4D15-95D6-D927C91E4DA3}" srcOrd="1" destOrd="0" presId="urn:microsoft.com/office/officeart/2005/8/layout/hList7"/>
    <dgm:cxn modelId="{A5EE5928-8C3E-4299-A477-E9C02D6F252D}" type="presParOf" srcId="{AAEEADA9-CD03-412F-A987-B1D5652E6BA0}" destId="{15A109E4-0475-4F4D-AEC6-3AF9B3A66BB4}" srcOrd="2" destOrd="0" presId="urn:microsoft.com/office/officeart/2005/8/layout/hList7"/>
    <dgm:cxn modelId="{98A1419B-2171-431E-AF11-4DA23D0985B4}" type="presParOf" srcId="{15A109E4-0475-4F4D-AEC6-3AF9B3A66BB4}" destId="{C8423BE3-8566-44DB-8331-CE8CEA9B3C51}" srcOrd="0" destOrd="0" presId="urn:microsoft.com/office/officeart/2005/8/layout/hList7"/>
    <dgm:cxn modelId="{619A0663-1F7D-4A8A-9343-185D21EEDFB7}" type="presParOf" srcId="{15A109E4-0475-4F4D-AEC6-3AF9B3A66BB4}" destId="{1ECB87B9-3C6D-49AC-9836-26D7E54218A7}" srcOrd="1" destOrd="0" presId="urn:microsoft.com/office/officeart/2005/8/layout/hList7"/>
    <dgm:cxn modelId="{ED84964A-EF39-41FB-BEF0-3949CA117C07}" type="presParOf" srcId="{15A109E4-0475-4F4D-AEC6-3AF9B3A66BB4}" destId="{5A9A2A45-4A5A-49B3-95C3-8C1B4896F465}" srcOrd="2" destOrd="0" presId="urn:microsoft.com/office/officeart/2005/8/layout/hList7"/>
    <dgm:cxn modelId="{621448FC-73B1-476C-868C-CFF1E5C728A0}" type="presParOf" srcId="{15A109E4-0475-4F4D-AEC6-3AF9B3A66BB4}" destId="{8B6A1FE1-5477-42A9-80F3-88A11C5F7D80}"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7654099-F3AB-47E0-BA62-0ABA17DE7E7B}"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GB"/>
        </a:p>
      </dgm:t>
    </dgm:pt>
    <dgm:pt modelId="{E6A25235-80DD-48CD-B044-FD8B34724C15}">
      <dgm:prSet/>
      <dgm:spPr/>
      <dgm:t>
        <a:bodyPr/>
        <a:lstStyle/>
        <a:p>
          <a:r>
            <a:rPr lang="en-GB" dirty="0"/>
            <a:t>The </a:t>
          </a:r>
          <a:r>
            <a:rPr lang="en-GB" dirty="0" err="1"/>
            <a:t>SafeLives</a:t>
          </a:r>
          <a:r>
            <a:rPr lang="en-GB" dirty="0"/>
            <a:t> national dataset shows that survivors with other impairments are significantly more likely to be experiencing mental health issues (56% compared with 33%). </a:t>
          </a:r>
        </a:p>
      </dgm:t>
    </dgm:pt>
    <dgm:pt modelId="{28D8C08D-855E-44CD-9364-9103FED3B35C}" type="parTrans" cxnId="{480C7E72-CB23-43D0-87EA-AA8DBB258FF8}">
      <dgm:prSet/>
      <dgm:spPr/>
      <dgm:t>
        <a:bodyPr/>
        <a:lstStyle/>
        <a:p>
          <a:endParaRPr lang="en-GB"/>
        </a:p>
      </dgm:t>
    </dgm:pt>
    <dgm:pt modelId="{2FF63490-8D31-488A-9585-756B25579B7A}" type="sibTrans" cxnId="{480C7E72-CB23-43D0-87EA-AA8DBB258FF8}">
      <dgm:prSet/>
      <dgm:spPr/>
      <dgm:t>
        <a:bodyPr/>
        <a:lstStyle/>
        <a:p>
          <a:endParaRPr lang="en-GB"/>
        </a:p>
      </dgm:t>
    </dgm:pt>
    <dgm:pt modelId="{5279098C-2CFB-4872-B617-245F2984C702}">
      <dgm:prSet/>
      <dgm:spPr/>
      <dgm:t>
        <a:bodyPr/>
        <a:lstStyle/>
        <a:p>
          <a:r>
            <a:rPr lang="en-GB" dirty="0"/>
            <a:t>Survivors with impairments are also twice as likely to have previously planned or attempted suicide (22% vs 11%). </a:t>
          </a:r>
        </a:p>
      </dgm:t>
    </dgm:pt>
    <dgm:pt modelId="{9D845850-58EF-41E4-A66E-3908361CD059}" type="parTrans" cxnId="{F33A1394-9B3A-4564-AD0A-95D5A5DDBE67}">
      <dgm:prSet/>
      <dgm:spPr/>
      <dgm:t>
        <a:bodyPr/>
        <a:lstStyle/>
        <a:p>
          <a:endParaRPr lang="en-GB"/>
        </a:p>
      </dgm:t>
    </dgm:pt>
    <dgm:pt modelId="{D9FC89DC-DE2A-4BE1-BCB3-56D3616D6EC2}" type="sibTrans" cxnId="{F33A1394-9B3A-4564-AD0A-95D5A5DDBE67}">
      <dgm:prSet/>
      <dgm:spPr/>
      <dgm:t>
        <a:bodyPr/>
        <a:lstStyle/>
        <a:p>
          <a:endParaRPr lang="en-GB"/>
        </a:p>
      </dgm:t>
    </dgm:pt>
    <dgm:pt modelId="{2A1D0AC4-CE0E-422F-9A6B-F756BF93768C}" type="pres">
      <dgm:prSet presAssocID="{47654099-F3AB-47E0-BA62-0ABA17DE7E7B}" presName="Name0" presStyleCnt="0">
        <dgm:presLayoutVars>
          <dgm:dir/>
          <dgm:animLvl val="lvl"/>
          <dgm:resizeHandles val="exact"/>
        </dgm:presLayoutVars>
      </dgm:prSet>
      <dgm:spPr/>
    </dgm:pt>
    <dgm:pt modelId="{1BEFD34A-0413-4ADF-869F-D5C2030F8999}" type="pres">
      <dgm:prSet presAssocID="{E6A25235-80DD-48CD-B044-FD8B34724C15}" presName="composite" presStyleCnt="0"/>
      <dgm:spPr/>
    </dgm:pt>
    <dgm:pt modelId="{0AA9D637-2941-4ECF-9FEF-D0AD36817CB2}" type="pres">
      <dgm:prSet presAssocID="{E6A25235-80DD-48CD-B044-FD8B34724C15}" presName="parTx" presStyleLbl="alignNode1" presStyleIdx="0" presStyleCnt="2">
        <dgm:presLayoutVars>
          <dgm:chMax val="0"/>
          <dgm:chPref val="0"/>
          <dgm:bulletEnabled val="1"/>
        </dgm:presLayoutVars>
      </dgm:prSet>
      <dgm:spPr/>
    </dgm:pt>
    <dgm:pt modelId="{0E9FC544-FB63-4FBD-9B7F-4490E72F5812}" type="pres">
      <dgm:prSet presAssocID="{E6A25235-80DD-48CD-B044-FD8B34724C15}" presName="desTx" presStyleLbl="alignAccFollowNode1" presStyleIdx="0" presStyleCnt="2">
        <dgm:presLayoutVars>
          <dgm:bulletEnabled val="1"/>
        </dgm:presLayoutVars>
      </dgm:prSet>
      <dgm:spPr/>
    </dgm:pt>
    <dgm:pt modelId="{B91C43F1-44BB-4230-97FC-8EC1586B34BD}" type="pres">
      <dgm:prSet presAssocID="{2FF63490-8D31-488A-9585-756B25579B7A}" presName="space" presStyleCnt="0"/>
      <dgm:spPr/>
    </dgm:pt>
    <dgm:pt modelId="{47FA5045-257A-4CC5-8E3A-D77503EE415C}" type="pres">
      <dgm:prSet presAssocID="{5279098C-2CFB-4872-B617-245F2984C702}" presName="composite" presStyleCnt="0"/>
      <dgm:spPr/>
    </dgm:pt>
    <dgm:pt modelId="{E410B371-045A-4485-9124-F12C7AD00EC6}" type="pres">
      <dgm:prSet presAssocID="{5279098C-2CFB-4872-B617-245F2984C702}" presName="parTx" presStyleLbl="alignNode1" presStyleIdx="1" presStyleCnt="2">
        <dgm:presLayoutVars>
          <dgm:chMax val="0"/>
          <dgm:chPref val="0"/>
          <dgm:bulletEnabled val="1"/>
        </dgm:presLayoutVars>
      </dgm:prSet>
      <dgm:spPr/>
    </dgm:pt>
    <dgm:pt modelId="{81EA1EE7-064F-4713-A335-779F93033E35}" type="pres">
      <dgm:prSet presAssocID="{5279098C-2CFB-4872-B617-245F2984C702}" presName="desTx" presStyleLbl="alignAccFollowNode1" presStyleIdx="1" presStyleCnt="2">
        <dgm:presLayoutVars>
          <dgm:bulletEnabled val="1"/>
        </dgm:presLayoutVars>
      </dgm:prSet>
      <dgm:spPr/>
    </dgm:pt>
  </dgm:ptLst>
  <dgm:cxnLst>
    <dgm:cxn modelId="{30BC601B-829E-46AB-875A-4A9E5FA2CE40}" type="presOf" srcId="{47654099-F3AB-47E0-BA62-0ABA17DE7E7B}" destId="{2A1D0AC4-CE0E-422F-9A6B-F756BF93768C}" srcOrd="0" destOrd="0" presId="urn:microsoft.com/office/officeart/2005/8/layout/hList1"/>
    <dgm:cxn modelId="{39469B5D-9CA5-4206-99B9-F39352F863FA}" type="presOf" srcId="{5279098C-2CFB-4872-B617-245F2984C702}" destId="{E410B371-045A-4485-9124-F12C7AD00EC6}" srcOrd="0" destOrd="0" presId="urn:microsoft.com/office/officeart/2005/8/layout/hList1"/>
    <dgm:cxn modelId="{D52B5B41-6452-4CC6-9080-AAD7B65A5DC2}" type="presOf" srcId="{E6A25235-80DD-48CD-B044-FD8B34724C15}" destId="{0AA9D637-2941-4ECF-9FEF-D0AD36817CB2}" srcOrd="0" destOrd="0" presId="urn:microsoft.com/office/officeart/2005/8/layout/hList1"/>
    <dgm:cxn modelId="{480C7E72-CB23-43D0-87EA-AA8DBB258FF8}" srcId="{47654099-F3AB-47E0-BA62-0ABA17DE7E7B}" destId="{E6A25235-80DD-48CD-B044-FD8B34724C15}" srcOrd="0" destOrd="0" parTransId="{28D8C08D-855E-44CD-9364-9103FED3B35C}" sibTransId="{2FF63490-8D31-488A-9585-756B25579B7A}"/>
    <dgm:cxn modelId="{F33A1394-9B3A-4564-AD0A-95D5A5DDBE67}" srcId="{47654099-F3AB-47E0-BA62-0ABA17DE7E7B}" destId="{5279098C-2CFB-4872-B617-245F2984C702}" srcOrd="1" destOrd="0" parTransId="{9D845850-58EF-41E4-A66E-3908361CD059}" sibTransId="{D9FC89DC-DE2A-4BE1-BCB3-56D3616D6EC2}"/>
    <dgm:cxn modelId="{E01C56AA-6630-4346-8F8F-096DC69AB759}" type="presParOf" srcId="{2A1D0AC4-CE0E-422F-9A6B-F756BF93768C}" destId="{1BEFD34A-0413-4ADF-869F-D5C2030F8999}" srcOrd="0" destOrd="0" presId="urn:microsoft.com/office/officeart/2005/8/layout/hList1"/>
    <dgm:cxn modelId="{E8ABF1EA-9A23-4C6B-883C-8B9B21FB8524}" type="presParOf" srcId="{1BEFD34A-0413-4ADF-869F-D5C2030F8999}" destId="{0AA9D637-2941-4ECF-9FEF-D0AD36817CB2}" srcOrd="0" destOrd="0" presId="urn:microsoft.com/office/officeart/2005/8/layout/hList1"/>
    <dgm:cxn modelId="{8DAB15ED-99A4-474D-BB4A-7977FB656E77}" type="presParOf" srcId="{1BEFD34A-0413-4ADF-869F-D5C2030F8999}" destId="{0E9FC544-FB63-4FBD-9B7F-4490E72F5812}" srcOrd="1" destOrd="0" presId="urn:microsoft.com/office/officeart/2005/8/layout/hList1"/>
    <dgm:cxn modelId="{DAFAF604-6C67-4DED-83F2-74A6FFB3CB96}" type="presParOf" srcId="{2A1D0AC4-CE0E-422F-9A6B-F756BF93768C}" destId="{B91C43F1-44BB-4230-97FC-8EC1586B34BD}" srcOrd="1" destOrd="0" presId="urn:microsoft.com/office/officeart/2005/8/layout/hList1"/>
    <dgm:cxn modelId="{37238E0F-9D98-4CEE-A146-1BACA064298D}" type="presParOf" srcId="{2A1D0AC4-CE0E-422F-9A6B-F756BF93768C}" destId="{47FA5045-257A-4CC5-8E3A-D77503EE415C}" srcOrd="2" destOrd="0" presId="urn:microsoft.com/office/officeart/2005/8/layout/hList1"/>
    <dgm:cxn modelId="{B0589C7B-6BF4-4BB2-A623-0BBD8FFFE648}" type="presParOf" srcId="{47FA5045-257A-4CC5-8E3A-D77503EE415C}" destId="{E410B371-045A-4485-9124-F12C7AD00EC6}" srcOrd="0" destOrd="0" presId="urn:microsoft.com/office/officeart/2005/8/layout/hList1"/>
    <dgm:cxn modelId="{36214887-456B-4C22-A6D3-DD85F35C1618}" type="presParOf" srcId="{47FA5045-257A-4CC5-8E3A-D77503EE415C}" destId="{81EA1EE7-064F-4713-A335-779F93033E3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1797D32-137B-4E73-AA8E-6F116A5F41E0}"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GB"/>
        </a:p>
      </dgm:t>
    </dgm:pt>
    <dgm:pt modelId="{F5788713-5DD7-4A69-B3CB-031E5B3C721A}">
      <dgm:prSet custT="1"/>
      <dgm:spPr/>
      <dgm:t>
        <a:bodyPr/>
        <a:lstStyle/>
        <a:p>
          <a:r>
            <a:rPr lang="en-GB" sz="2400" dirty="0"/>
            <a:t>Cambridgeshire Shared Lives Domestic Abuse Project aims to provide a Shared Lives approach to support adult survivors of domestic abuse.</a:t>
          </a:r>
        </a:p>
      </dgm:t>
    </dgm:pt>
    <dgm:pt modelId="{F611DA0A-2EA9-4CB1-8780-8F85651EAF19}" type="parTrans" cxnId="{2AB3F832-D7DA-41DC-B657-99FB7C6CC654}">
      <dgm:prSet/>
      <dgm:spPr/>
      <dgm:t>
        <a:bodyPr/>
        <a:lstStyle/>
        <a:p>
          <a:endParaRPr lang="en-GB"/>
        </a:p>
      </dgm:t>
    </dgm:pt>
    <dgm:pt modelId="{CAE47DBB-CA65-4E10-B36D-E656AF57D571}" type="sibTrans" cxnId="{2AB3F832-D7DA-41DC-B657-99FB7C6CC654}">
      <dgm:prSet/>
      <dgm:spPr/>
      <dgm:t>
        <a:bodyPr/>
        <a:lstStyle/>
        <a:p>
          <a:endParaRPr lang="en-GB"/>
        </a:p>
      </dgm:t>
    </dgm:pt>
    <dgm:pt modelId="{DE63FAE2-3EAB-47A1-8385-BA9BE3DE2017}">
      <dgm:prSet custT="1"/>
      <dgm:spPr/>
      <dgm:t>
        <a:bodyPr/>
        <a:lstStyle/>
        <a:p>
          <a:r>
            <a:rPr lang="en-GB" sz="2400" dirty="0"/>
            <a:t>The project will initially provide support to survivors who have a learning disability with the aim to expand criteria in the future.</a:t>
          </a:r>
        </a:p>
      </dgm:t>
    </dgm:pt>
    <dgm:pt modelId="{C62E3BA2-D1E6-4D5C-8785-84F281B22D56}" type="parTrans" cxnId="{585F7D9B-6FFB-4E10-B312-7EA5701EBA15}">
      <dgm:prSet/>
      <dgm:spPr/>
      <dgm:t>
        <a:bodyPr/>
        <a:lstStyle/>
        <a:p>
          <a:endParaRPr lang="en-GB"/>
        </a:p>
      </dgm:t>
    </dgm:pt>
    <dgm:pt modelId="{27312953-9C3A-4953-9FA0-AD93CA2226F8}" type="sibTrans" cxnId="{585F7D9B-6FFB-4E10-B312-7EA5701EBA15}">
      <dgm:prSet/>
      <dgm:spPr/>
      <dgm:t>
        <a:bodyPr/>
        <a:lstStyle/>
        <a:p>
          <a:endParaRPr lang="en-GB"/>
        </a:p>
      </dgm:t>
    </dgm:pt>
    <dgm:pt modelId="{2C81A287-36EF-43AB-B983-D82572C058C2}">
      <dgm:prSet custT="1"/>
      <dgm:spPr/>
      <dgm:t>
        <a:bodyPr/>
        <a:lstStyle/>
        <a:p>
          <a:r>
            <a:rPr lang="en-GB" sz="2400" dirty="0"/>
            <a:t>Survivors supported by the project will have a formal diagnosis of a disability and will have a care and support needs assessment.</a:t>
          </a:r>
        </a:p>
      </dgm:t>
    </dgm:pt>
    <dgm:pt modelId="{CAA7CD24-916C-47CE-BA44-E539B444209C}" type="parTrans" cxnId="{786AB130-97B3-4CDA-BDF9-877EE037CEE9}">
      <dgm:prSet/>
      <dgm:spPr/>
      <dgm:t>
        <a:bodyPr/>
        <a:lstStyle/>
        <a:p>
          <a:endParaRPr lang="en-GB"/>
        </a:p>
      </dgm:t>
    </dgm:pt>
    <dgm:pt modelId="{BBE4A252-7BD0-4332-BC85-C8202AA41616}" type="sibTrans" cxnId="{786AB130-97B3-4CDA-BDF9-877EE037CEE9}">
      <dgm:prSet/>
      <dgm:spPr/>
      <dgm:t>
        <a:bodyPr/>
        <a:lstStyle/>
        <a:p>
          <a:endParaRPr lang="en-GB"/>
        </a:p>
      </dgm:t>
    </dgm:pt>
    <dgm:pt modelId="{46B767DF-8255-487D-9EA5-61BD3C313F5E}">
      <dgm:prSet custT="1"/>
      <dgm:spPr/>
      <dgm:t>
        <a:bodyPr/>
        <a:lstStyle/>
        <a:p>
          <a:r>
            <a:rPr lang="en-GB" sz="2400" dirty="0"/>
            <a:t>All survivors using the project will be offered specialist domestic abuse support from the Independent Domestic Violence Advisory Service (IDVAS).</a:t>
          </a:r>
        </a:p>
      </dgm:t>
    </dgm:pt>
    <dgm:pt modelId="{DDDF4AD4-B8FB-4067-8794-3901410381E7}" type="parTrans" cxnId="{74DD6432-8EED-4DF3-B4AF-FBA6DCA4B246}">
      <dgm:prSet/>
      <dgm:spPr/>
      <dgm:t>
        <a:bodyPr/>
        <a:lstStyle/>
        <a:p>
          <a:endParaRPr lang="en-GB"/>
        </a:p>
      </dgm:t>
    </dgm:pt>
    <dgm:pt modelId="{A531E717-4398-4C31-AEF7-9B030D6ECDE9}" type="sibTrans" cxnId="{74DD6432-8EED-4DF3-B4AF-FBA6DCA4B246}">
      <dgm:prSet/>
      <dgm:spPr/>
      <dgm:t>
        <a:bodyPr/>
        <a:lstStyle/>
        <a:p>
          <a:endParaRPr lang="en-GB"/>
        </a:p>
      </dgm:t>
    </dgm:pt>
    <dgm:pt modelId="{6DC7A923-AD71-419C-8EC9-2B75FC150A7F}" type="pres">
      <dgm:prSet presAssocID="{E1797D32-137B-4E73-AA8E-6F116A5F41E0}" presName="linear" presStyleCnt="0">
        <dgm:presLayoutVars>
          <dgm:animLvl val="lvl"/>
          <dgm:resizeHandles val="exact"/>
        </dgm:presLayoutVars>
      </dgm:prSet>
      <dgm:spPr/>
    </dgm:pt>
    <dgm:pt modelId="{3D53DE8B-4A45-4F5B-8DC1-726A71869A73}" type="pres">
      <dgm:prSet presAssocID="{F5788713-5DD7-4A69-B3CB-031E5B3C721A}" presName="parentText" presStyleLbl="node1" presStyleIdx="0" presStyleCnt="4">
        <dgm:presLayoutVars>
          <dgm:chMax val="0"/>
          <dgm:bulletEnabled val="1"/>
        </dgm:presLayoutVars>
      </dgm:prSet>
      <dgm:spPr/>
    </dgm:pt>
    <dgm:pt modelId="{74B48DE4-88CC-439F-8F83-E42D0B01C102}" type="pres">
      <dgm:prSet presAssocID="{CAE47DBB-CA65-4E10-B36D-E656AF57D571}" presName="spacer" presStyleCnt="0"/>
      <dgm:spPr/>
    </dgm:pt>
    <dgm:pt modelId="{5BE6A373-7C7A-4F99-B94F-19071F2EA197}" type="pres">
      <dgm:prSet presAssocID="{DE63FAE2-3EAB-47A1-8385-BA9BE3DE2017}" presName="parentText" presStyleLbl="node1" presStyleIdx="1" presStyleCnt="4">
        <dgm:presLayoutVars>
          <dgm:chMax val="0"/>
          <dgm:bulletEnabled val="1"/>
        </dgm:presLayoutVars>
      </dgm:prSet>
      <dgm:spPr/>
    </dgm:pt>
    <dgm:pt modelId="{29DA2FD4-FD70-404A-B6BC-2B15B652F43C}" type="pres">
      <dgm:prSet presAssocID="{27312953-9C3A-4953-9FA0-AD93CA2226F8}" presName="spacer" presStyleCnt="0"/>
      <dgm:spPr/>
    </dgm:pt>
    <dgm:pt modelId="{5C4F3CE3-4B40-48DD-81C1-24ABFE7A9C37}" type="pres">
      <dgm:prSet presAssocID="{2C81A287-36EF-43AB-B983-D82572C058C2}" presName="parentText" presStyleLbl="node1" presStyleIdx="2" presStyleCnt="4">
        <dgm:presLayoutVars>
          <dgm:chMax val="0"/>
          <dgm:bulletEnabled val="1"/>
        </dgm:presLayoutVars>
      </dgm:prSet>
      <dgm:spPr/>
    </dgm:pt>
    <dgm:pt modelId="{2816EBAB-37DB-4E15-9B8A-44909A7726FB}" type="pres">
      <dgm:prSet presAssocID="{BBE4A252-7BD0-4332-BC85-C8202AA41616}" presName="spacer" presStyleCnt="0"/>
      <dgm:spPr/>
    </dgm:pt>
    <dgm:pt modelId="{D9A9CADB-E507-414C-A28A-C7AD3D7179B2}" type="pres">
      <dgm:prSet presAssocID="{46B767DF-8255-487D-9EA5-61BD3C313F5E}" presName="parentText" presStyleLbl="node1" presStyleIdx="3" presStyleCnt="4">
        <dgm:presLayoutVars>
          <dgm:chMax val="0"/>
          <dgm:bulletEnabled val="1"/>
        </dgm:presLayoutVars>
      </dgm:prSet>
      <dgm:spPr/>
    </dgm:pt>
  </dgm:ptLst>
  <dgm:cxnLst>
    <dgm:cxn modelId="{EE6DA316-823B-4989-A17C-3444202B30D3}" type="presOf" srcId="{F5788713-5DD7-4A69-B3CB-031E5B3C721A}" destId="{3D53DE8B-4A45-4F5B-8DC1-726A71869A73}" srcOrd="0" destOrd="0" presId="urn:microsoft.com/office/officeart/2005/8/layout/vList2"/>
    <dgm:cxn modelId="{786AB130-97B3-4CDA-BDF9-877EE037CEE9}" srcId="{E1797D32-137B-4E73-AA8E-6F116A5F41E0}" destId="{2C81A287-36EF-43AB-B983-D82572C058C2}" srcOrd="2" destOrd="0" parTransId="{CAA7CD24-916C-47CE-BA44-E539B444209C}" sibTransId="{BBE4A252-7BD0-4332-BC85-C8202AA41616}"/>
    <dgm:cxn modelId="{74DD6432-8EED-4DF3-B4AF-FBA6DCA4B246}" srcId="{E1797D32-137B-4E73-AA8E-6F116A5F41E0}" destId="{46B767DF-8255-487D-9EA5-61BD3C313F5E}" srcOrd="3" destOrd="0" parTransId="{DDDF4AD4-B8FB-4067-8794-3901410381E7}" sibTransId="{A531E717-4398-4C31-AEF7-9B030D6ECDE9}"/>
    <dgm:cxn modelId="{53809332-A437-4A60-B2E2-515F38135CDE}" type="presOf" srcId="{E1797D32-137B-4E73-AA8E-6F116A5F41E0}" destId="{6DC7A923-AD71-419C-8EC9-2B75FC150A7F}" srcOrd="0" destOrd="0" presId="urn:microsoft.com/office/officeart/2005/8/layout/vList2"/>
    <dgm:cxn modelId="{2AB3F832-D7DA-41DC-B657-99FB7C6CC654}" srcId="{E1797D32-137B-4E73-AA8E-6F116A5F41E0}" destId="{F5788713-5DD7-4A69-B3CB-031E5B3C721A}" srcOrd="0" destOrd="0" parTransId="{F611DA0A-2EA9-4CB1-8780-8F85651EAF19}" sibTransId="{CAE47DBB-CA65-4E10-B36D-E656AF57D571}"/>
    <dgm:cxn modelId="{E888543C-FD7A-4148-BCA6-0ECF212DE369}" type="presOf" srcId="{DE63FAE2-3EAB-47A1-8385-BA9BE3DE2017}" destId="{5BE6A373-7C7A-4F99-B94F-19071F2EA197}" srcOrd="0" destOrd="0" presId="urn:microsoft.com/office/officeart/2005/8/layout/vList2"/>
    <dgm:cxn modelId="{585F7D9B-6FFB-4E10-B312-7EA5701EBA15}" srcId="{E1797D32-137B-4E73-AA8E-6F116A5F41E0}" destId="{DE63FAE2-3EAB-47A1-8385-BA9BE3DE2017}" srcOrd="1" destOrd="0" parTransId="{C62E3BA2-D1E6-4D5C-8785-84F281B22D56}" sibTransId="{27312953-9C3A-4953-9FA0-AD93CA2226F8}"/>
    <dgm:cxn modelId="{57623ADE-ED82-4EB2-97E9-1047E151B636}" type="presOf" srcId="{2C81A287-36EF-43AB-B983-D82572C058C2}" destId="{5C4F3CE3-4B40-48DD-81C1-24ABFE7A9C37}" srcOrd="0" destOrd="0" presId="urn:microsoft.com/office/officeart/2005/8/layout/vList2"/>
    <dgm:cxn modelId="{E4BAF8F9-869D-4600-810D-2AB7E8228591}" type="presOf" srcId="{46B767DF-8255-487D-9EA5-61BD3C313F5E}" destId="{D9A9CADB-E507-414C-A28A-C7AD3D7179B2}" srcOrd="0" destOrd="0" presId="urn:microsoft.com/office/officeart/2005/8/layout/vList2"/>
    <dgm:cxn modelId="{6F86820E-BD2D-492B-A7AB-BD2D5DA9F0D1}" type="presParOf" srcId="{6DC7A923-AD71-419C-8EC9-2B75FC150A7F}" destId="{3D53DE8B-4A45-4F5B-8DC1-726A71869A73}" srcOrd="0" destOrd="0" presId="urn:microsoft.com/office/officeart/2005/8/layout/vList2"/>
    <dgm:cxn modelId="{A333DBEA-2987-441F-90F9-C8AC5D3ED0A2}" type="presParOf" srcId="{6DC7A923-AD71-419C-8EC9-2B75FC150A7F}" destId="{74B48DE4-88CC-439F-8F83-E42D0B01C102}" srcOrd="1" destOrd="0" presId="urn:microsoft.com/office/officeart/2005/8/layout/vList2"/>
    <dgm:cxn modelId="{046ED79F-524B-4160-A10D-CE52DE8B6771}" type="presParOf" srcId="{6DC7A923-AD71-419C-8EC9-2B75FC150A7F}" destId="{5BE6A373-7C7A-4F99-B94F-19071F2EA197}" srcOrd="2" destOrd="0" presId="urn:microsoft.com/office/officeart/2005/8/layout/vList2"/>
    <dgm:cxn modelId="{17B49FEC-F105-495A-A1C8-9B6A1E1F22DD}" type="presParOf" srcId="{6DC7A923-AD71-419C-8EC9-2B75FC150A7F}" destId="{29DA2FD4-FD70-404A-B6BC-2B15B652F43C}" srcOrd="3" destOrd="0" presId="urn:microsoft.com/office/officeart/2005/8/layout/vList2"/>
    <dgm:cxn modelId="{B4D701CE-9629-4D7A-8B1D-C8C1D55CC319}" type="presParOf" srcId="{6DC7A923-AD71-419C-8EC9-2B75FC150A7F}" destId="{5C4F3CE3-4B40-48DD-81C1-24ABFE7A9C37}" srcOrd="4" destOrd="0" presId="urn:microsoft.com/office/officeart/2005/8/layout/vList2"/>
    <dgm:cxn modelId="{6C24195F-4144-49EB-8B2A-8AA53C2657AB}" type="presParOf" srcId="{6DC7A923-AD71-419C-8EC9-2B75FC150A7F}" destId="{2816EBAB-37DB-4E15-9B8A-44909A7726FB}" srcOrd="5" destOrd="0" presId="urn:microsoft.com/office/officeart/2005/8/layout/vList2"/>
    <dgm:cxn modelId="{AFFBB5D4-2C33-4E48-B9D8-E113CD0048E9}" type="presParOf" srcId="{6DC7A923-AD71-419C-8EC9-2B75FC150A7F}" destId="{D9A9CADB-E507-414C-A28A-C7AD3D7179B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1797D32-137B-4E73-AA8E-6F116A5F41E0}" type="doc">
      <dgm:prSet loTypeId="urn:microsoft.com/office/officeart/2008/layout/LinedList" loCatId="list" qsTypeId="urn:microsoft.com/office/officeart/2005/8/quickstyle/simple1" qsCatId="simple" csTypeId="urn:microsoft.com/office/officeart/2005/8/colors/colorful4" csCatId="colorful" phldr="1"/>
      <dgm:spPr/>
      <dgm:t>
        <a:bodyPr/>
        <a:lstStyle/>
        <a:p>
          <a:endParaRPr lang="en-GB"/>
        </a:p>
      </dgm:t>
    </dgm:pt>
    <dgm:pt modelId="{DE63FAE2-3EAB-47A1-8385-BA9BE3DE2017}">
      <dgm:prSet custT="1"/>
      <dgm:spPr/>
      <dgm:t>
        <a:bodyPr/>
        <a:lstStyle/>
        <a:p>
          <a:r>
            <a:rPr lang="en-GB" sz="2400" b="0" i="0" dirty="0"/>
            <a:t>Respite, social contact</a:t>
          </a:r>
          <a:r>
            <a:rPr lang="en-US" sz="2400" b="0" i="0" dirty="0"/>
            <a:t>​ and an opportunity to experience healthy relationships.</a:t>
          </a:r>
          <a:endParaRPr lang="en-GB" sz="2400" dirty="0"/>
        </a:p>
      </dgm:t>
    </dgm:pt>
    <dgm:pt modelId="{C62E3BA2-D1E6-4D5C-8785-84F281B22D56}" type="parTrans" cxnId="{585F7D9B-6FFB-4E10-B312-7EA5701EBA15}">
      <dgm:prSet/>
      <dgm:spPr/>
      <dgm:t>
        <a:bodyPr/>
        <a:lstStyle/>
        <a:p>
          <a:endParaRPr lang="en-GB"/>
        </a:p>
      </dgm:t>
    </dgm:pt>
    <dgm:pt modelId="{27312953-9C3A-4953-9FA0-AD93CA2226F8}" type="sibTrans" cxnId="{585F7D9B-6FFB-4E10-B312-7EA5701EBA15}">
      <dgm:prSet/>
      <dgm:spPr/>
      <dgm:t>
        <a:bodyPr/>
        <a:lstStyle/>
        <a:p>
          <a:endParaRPr lang="en-GB"/>
        </a:p>
      </dgm:t>
    </dgm:pt>
    <dgm:pt modelId="{9639B16D-1796-481A-B6D9-7CBCF3D42397}">
      <dgm:prSet custT="1"/>
      <dgm:spPr/>
      <dgm:t>
        <a:bodyPr/>
        <a:lstStyle/>
        <a:p>
          <a:pPr>
            <a:buFont typeface="Arial" panose="020B0604020202020204" pitchFamily="34" charset="0"/>
            <a:buChar char="•"/>
          </a:pPr>
          <a:r>
            <a:rPr lang="en-GB" sz="2400" b="0" i="0" dirty="0"/>
            <a:t> A break from the abuse</a:t>
          </a:r>
          <a:r>
            <a:rPr lang="en-US" sz="2400" b="0" i="0" dirty="0"/>
            <a:t>​</a:t>
          </a:r>
        </a:p>
      </dgm:t>
    </dgm:pt>
    <dgm:pt modelId="{C863B9C7-5CA5-48EE-B222-141B187CEC31}" type="parTrans" cxnId="{A6CF7D90-CB42-472F-A22F-35E65D45DDD6}">
      <dgm:prSet/>
      <dgm:spPr/>
      <dgm:t>
        <a:bodyPr/>
        <a:lstStyle/>
        <a:p>
          <a:endParaRPr lang="en-GB"/>
        </a:p>
      </dgm:t>
    </dgm:pt>
    <dgm:pt modelId="{F04B2B7D-ACC8-467A-A35B-B9A27B4254D1}" type="sibTrans" cxnId="{A6CF7D90-CB42-472F-A22F-35E65D45DDD6}">
      <dgm:prSet/>
      <dgm:spPr/>
      <dgm:t>
        <a:bodyPr/>
        <a:lstStyle/>
        <a:p>
          <a:endParaRPr lang="en-GB"/>
        </a:p>
      </dgm:t>
    </dgm:pt>
    <dgm:pt modelId="{13A0AD16-56F5-40C8-AE11-79B8A42680B4}">
      <dgm:prSet custT="1"/>
      <dgm:spPr/>
      <dgm:t>
        <a:bodyPr/>
        <a:lstStyle/>
        <a:p>
          <a:pPr>
            <a:buFont typeface="Arial" panose="020B0604020202020204" pitchFamily="34" charset="0"/>
            <a:buChar char="•"/>
          </a:pPr>
          <a:r>
            <a:rPr lang="en-GB" sz="2400" b="0" i="0" dirty="0"/>
            <a:t> A chance to increase self-esteem</a:t>
          </a:r>
          <a:r>
            <a:rPr lang="en-US" sz="2400" b="0" i="0" dirty="0"/>
            <a:t>​</a:t>
          </a:r>
        </a:p>
      </dgm:t>
    </dgm:pt>
    <dgm:pt modelId="{FB37B0AD-570D-4600-850E-F14AB5F96BB7}" type="parTrans" cxnId="{23C55C90-E25D-43F9-AF0B-133C5564C109}">
      <dgm:prSet/>
      <dgm:spPr/>
      <dgm:t>
        <a:bodyPr/>
        <a:lstStyle/>
        <a:p>
          <a:endParaRPr lang="en-GB"/>
        </a:p>
      </dgm:t>
    </dgm:pt>
    <dgm:pt modelId="{E7E2E898-FD0D-4008-80CB-7CD6D4492742}" type="sibTrans" cxnId="{23C55C90-E25D-43F9-AF0B-133C5564C109}">
      <dgm:prSet/>
      <dgm:spPr/>
      <dgm:t>
        <a:bodyPr/>
        <a:lstStyle/>
        <a:p>
          <a:endParaRPr lang="en-GB"/>
        </a:p>
      </dgm:t>
    </dgm:pt>
    <dgm:pt modelId="{6499EAD3-F3CC-48DB-8013-8E843040D7C5}">
      <dgm:prSet custT="1"/>
      <dgm:spPr/>
      <dgm:t>
        <a:bodyPr/>
        <a:lstStyle/>
        <a:p>
          <a:pPr>
            <a:buFont typeface="Arial" panose="020B0604020202020204" pitchFamily="34" charset="0"/>
            <a:buChar char="•"/>
          </a:pPr>
          <a:r>
            <a:rPr lang="en-US" sz="2400" b="0" i="0" dirty="0"/>
            <a:t> Chance to access specialist support​</a:t>
          </a:r>
        </a:p>
      </dgm:t>
    </dgm:pt>
    <dgm:pt modelId="{08413D67-6FC5-47FD-BF9A-6CBFCAC66C04}" type="parTrans" cxnId="{961C307C-941B-4698-9851-7B6673BF6554}">
      <dgm:prSet/>
      <dgm:spPr/>
      <dgm:t>
        <a:bodyPr/>
        <a:lstStyle/>
        <a:p>
          <a:endParaRPr lang="en-GB"/>
        </a:p>
      </dgm:t>
    </dgm:pt>
    <dgm:pt modelId="{324588BD-68E3-4F54-867E-9066E36ABD16}" type="sibTrans" cxnId="{961C307C-941B-4698-9851-7B6673BF6554}">
      <dgm:prSet/>
      <dgm:spPr/>
      <dgm:t>
        <a:bodyPr/>
        <a:lstStyle/>
        <a:p>
          <a:endParaRPr lang="en-GB"/>
        </a:p>
      </dgm:t>
    </dgm:pt>
    <dgm:pt modelId="{73229BC2-01F3-4362-BC59-47F740FC99E8}" type="pres">
      <dgm:prSet presAssocID="{E1797D32-137B-4E73-AA8E-6F116A5F41E0}" presName="vert0" presStyleCnt="0">
        <dgm:presLayoutVars>
          <dgm:dir/>
          <dgm:animOne val="branch"/>
          <dgm:animLvl val="lvl"/>
        </dgm:presLayoutVars>
      </dgm:prSet>
      <dgm:spPr/>
    </dgm:pt>
    <dgm:pt modelId="{BD05971F-9150-494F-AB32-C49AD2DAF3DA}" type="pres">
      <dgm:prSet presAssocID="{DE63FAE2-3EAB-47A1-8385-BA9BE3DE2017}" presName="thickLine" presStyleLbl="alignNode1" presStyleIdx="0" presStyleCnt="4"/>
      <dgm:spPr/>
    </dgm:pt>
    <dgm:pt modelId="{4AF5F037-A594-46B7-9C19-678006177ACA}" type="pres">
      <dgm:prSet presAssocID="{DE63FAE2-3EAB-47A1-8385-BA9BE3DE2017}" presName="horz1" presStyleCnt="0"/>
      <dgm:spPr/>
    </dgm:pt>
    <dgm:pt modelId="{EF5BB9AB-B339-48A8-8552-6E0BEE3908A0}" type="pres">
      <dgm:prSet presAssocID="{DE63FAE2-3EAB-47A1-8385-BA9BE3DE2017}" presName="tx1" presStyleLbl="revTx" presStyleIdx="0" presStyleCnt="4"/>
      <dgm:spPr/>
    </dgm:pt>
    <dgm:pt modelId="{84DCB5BC-831C-48BE-8389-7F9D2C8332DA}" type="pres">
      <dgm:prSet presAssocID="{DE63FAE2-3EAB-47A1-8385-BA9BE3DE2017}" presName="vert1" presStyleCnt="0"/>
      <dgm:spPr/>
    </dgm:pt>
    <dgm:pt modelId="{17D10DA8-E95D-4E0B-8FDF-B49555D099E6}" type="pres">
      <dgm:prSet presAssocID="{9639B16D-1796-481A-B6D9-7CBCF3D42397}" presName="thickLine" presStyleLbl="alignNode1" presStyleIdx="1" presStyleCnt="4"/>
      <dgm:spPr/>
    </dgm:pt>
    <dgm:pt modelId="{15C14435-47A3-46C6-9961-2F0F5614908F}" type="pres">
      <dgm:prSet presAssocID="{9639B16D-1796-481A-B6D9-7CBCF3D42397}" presName="horz1" presStyleCnt="0"/>
      <dgm:spPr/>
    </dgm:pt>
    <dgm:pt modelId="{5B855579-6194-4B3B-8A7B-D9DDE5E16F27}" type="pres">
      <dgm:prSet presAssocID="{9639B16D-1796-481A-B6D9-7CBCF3D42397}" presName="tx1" presStyleLbl="revTx" presStyleIdx="1" presStyleCnt="4"/>
      <dgm:spPr/>
    </dgm:pt>
    <dgm:pt modelId="{E2948347-6A55-421D-9D46-BF76DFB05BDC}" type="pres">
      <dgm:prSet presAssocID="{9639B16D-1796-481A-B6D9-7CBCF3D42397}" presName="vert1" presStyleCnt="0"/>
      <dgm:spPr/>
    </dgm:pt>
    <dgm:pt modelId="{7E5E3132-D6F3-424F-BE46-44F051DB0448}" type="pres">
      <dgm:prSet presAssocID="{13A0AD16-56F5-40C8-AE11-79B8A42680B4}" presName="thickLine" presStyleLbl="alignNode1" presStyleIdx="2" presStyleCnt="4"/>
      <dgm:spPr/>
    </dgm:pt>
    <dgm:pt modelId="{7B14FAC7-81EE-4209-8F26-38B9CA1A1E62}" type="pres">
      <dgm:prSet presAssocID="{13A0AD16-56F5-40C8-AE11-79B8A42680B4}" presName="horz1" presStyleCnt="0"/>
      <dgm:spPr/>
    </dgm:pt>
    <dgm:pt modelId="{E4198D97-D5DC-47F3-B2D4-B501566ECB4D}" type="pres">
      <dgm:prSet presAssocID="{13A0AD16-56F5-40C8-AE11-79B8A42680B4}" presName="tx1" presStyleLbl="revTx" presStyleIdx="2" presStyleCnt="4"/>
      <dgm:spPr/>
    </dgm:pt>
    <dgm:pt modelId="{20C481A9-81ED-4FBC-9C3D-7F405A62BE82}" type="pres">
      <dgm:prSet presAssocID="{13A0AD16-56F5-40C8-AE11-79B8A42680B4}" presName="vert1" presStyleCnt="0"/>
      <dgm:spPr/>
    </dgm:pt>
    <dgm:pt modelId="{40C8889A-1AA9-4D52-866C-6F720AD956EB}" type="pres">
      <dgm:prSet presAssocID="{6499EAD3-F3CC-48DB-8013-8E843040D7C5}" presName="thickLine" presStyleLbl="alignNode1" presStyleIdx="3" presStyleCnt="4"/>
      <dgm:spPr/>
    </dgm:pt>
    <dgm:pt modelId="{C99AD47A-2D86-485C-B65E-757A57D367E3}" type="pres">
      <dgm:prSet presAssocID="{6499EAD3-F3CC-48DB-8013-8E843040D7C5}" presName="horz1" presStyleCnt="0"/>
      <dgm:spPr/>
    </dgm:pt>
    <dgm:pt modelId="{84F35E4B-4446-47E9-A72D-68CD1D4E239F}" type="pres">
      <dgm:prSet presAssocID="{6499EAD3-F3CC-48DB-8013-8E843040D7C5}" presName="tx1" presStyleLbl="revTx" presStyleIdx="3" presStyleCnt="4"/>
      <dgm:spPr/>
    </dgm:pt>
    <dgm:pt modelId="{731D1686-6140-4C67-9D30-9009AE274263}" type="pres">
      <dgm:prSet presAssocID="{6499EAD3-F3CC-48DB-8013-8E843040D7C5}" presName="vert1" presStyleCnt="0"/>
      <dgm:spPr/>
    </dgm:pt>
  </dgm:ptLst>
  <dgm:cxnLst>
    <dgm:cxn modelId="{2A1DFD02-B67E-48BD-9268-5EC3E32D763E}" type="presOf" srcId="{E1797D32-137B-4E73-AA8E-6F116A5F41E0}" destId="{73229BC2-01F3-4362-BC59-47F740FC99E8}" srcOrd="0" destOrd="0" presId="urn:microsoft.com/office/officeart/2008/layout/LinedList"/>
    <dgm:cxn modelId="{F0E91D25-CCBC-420F-B8EA-48A1126AFA86}" type="presOf" srcId="{13A0AD16-56F5-40C8-AE11-79B8A42680B4}" destId="{E4198D97-D5DC-47F3-B2D4-B501566ECB4D}" srcOrd="0" destOrd="0" presId="urn:microsoft.com/office/officeart/2008/layout/LinedList"/>
    <dgm:cxn modelId="{16EE8542-75EC-47A2-8BD2-63D39BFAE352}" type="presOf" srcId="{DE63FAE2-3EAB-47A1-8385-BA9BE3DE2017}" destId="{EF5BB9AB-B339-48A8-8552-6E0BEE3908A0}" srcOrd="0" destOrd="0" presId="urn:microsoft.com/office/officeart/2008/layout/LinedList"/>
    <dgm:cxn modelId="{7AA4C153-39A8-4122-BA6B-FF9BA8B661F0}" type="presOf" srcId="{9639B16D-1796-481A-B6D9-7CBCF3D42397}" destId="{5B855579-6194-4B3B-8A7B-D9DDE5E16F27}" srcOrd="0" destOrd="0" presId="urn:microsoft.com/office/officeart/2008/layout/LinedList"/>
    <dgm:cxn modelId="{8A83C059-40F4-4AA2-B6F7-510DD21BE70C}" type="presOf" srcId="{6499EAD3-F3CC-48DB-8013-8E843040D7C5}" destId="{84F35E4B-4446-47E9-A72D-68CD1D4E239F}" srcOrd="0" destOrd="0" presId="urn:microsoft.com/office/officeart/2008/layout/LinedList"/>
    <dgm:cxn modelId="{961C307C-941B-4698-9851-7B6673BF6554}" srcId="{E1797D32-137B-4E73-AA8E-6F116A5F41E0}" destId="{6499EAD3-F3CC-48DB-8013-8E843040D7C5}" srcOrd="3" destOrd="0" parTransId="{08413D67-6FC5-47FD-BF9A-6CBFCAC66C04}" sibTransId="{324588BD-68E3-4F54-867E-9066E36ABD16}"/>
    <dgm:cxn modelId="{23C55C90-E25D-43F9-AF0B-133C5564C109}" srcId="{E1797D32-137B-4E73-AA8E-6F116A5F41E0}" destId="{13A0AD16-56F5-40C8-AE11-79B8A42680B4}" srcOrd="2" destOrd="0" parTransId="{FB37B0AD-570D-4600-850E-F14AB5F96BB7}" sibTransId="{E7E2E898-FD0D-4008-80CB-7CD6D4492742}"/>
    <dgm:cxn modelId="{A6CF7D90-CB42-472F-A22F-35E65D45DDD6}" srcId="{E1797D32-137B-4E73-AA8E-6F116A5F41E0}" destId="{9639B16D-1796-481A-B6D9-7CBCF3D42397}" srcOrd="1" destOrd="0" parTransId="{C863B9C7-5CA5-48EE-B222-141B187CEC31}" sibTransId="{F04B2B7D-ACC8-467A-A35B-B9A27B4254D1}"/>
    <dgm:cxn modelId="{585F7D9B-6FFB-4E10-B312-7EA5701EBA15}" srcId="{E1797D32-137B-4E73-AA8E-6F116A5F41E0}" destId="{DE63FAE2-3EAB-47A1-8385-BA9BE3DE2017}" srcOrd="0" destOrd="0" parTransId="{C62E3BA2-D1E6-4D5C-8785-84F281B22D56}" sibTransId="{27312953-9C3A-4953-9FA0-AD93CA2226F8}"/>
    <dgm:cxn modelId="{755F483A-B152-42B6-8F3B-26FCE8A66FD8}" type="presParOf" srcId="{73229BC2-01F3-4362-BC59-47F740FC99E8}" destId="{BD05971F-9150-494F-AB32-C49AD2DAF3DA}" srcOrd="0" destOrd="0" presId="urn:microsoft.com/office/officeart/2008/layout/LinedList"/>
    <dgm:cxn modelId="{D036D053-6522-43F1-BB75-86661893A5ED}" type="presParOf" srcId="{73229BC2-01F3-4362-BC59-47F740FC99E8}" destId="{4AF5F037-A594-46B7-9C19-678006177ACA}" srcOrd="1" destOrd="0" presId="urn:microsoft.com/office/officeart/2008/layout/LinedList"/>
    <dgm:cxn modelId="{820CC6CB-844E-46DB-B37C-79AB89FE49F6}" type="presParOf" srcId="{4AF5F037-A594-46B7-9C19-678006177ACA}" destId="{EF5BB9AB-B339-48A8-8552-6E0BEE3908A0}" srcOrd="0" destOrd="0" presId="urn:microsoft.com/office/officeart/2008/layout/LinedList"/>
    <dgm:cxn modelId="{7F30B6A8-3493-4728-A08A-A0F1840A3C5B}" type="presParOf" srcId="{4AF5F037-A594-46B7-9C19-678006177ACA}" destId="{84DCB5BC-831C-48BE-8389-7F9D2C8332DA}" srcOrd="1" destOrd="0" presId="urn:microsoft.com/office/officeart/2008/layout/LinedList"/>
    <dgm:cxn modelId="{D1A89F2F-E293-4A2C-9ABD-599F91FF039B}" type="presParOf" srcId="{73229BC2-01F3-4362-BC59-47F740FC99E8}" destId="{17D10DA8-E95D-4E0B-8FDF-B49555D099E6}" srcOrd="2" destOrd="0" presId="urn:microsoft.com/office/officeart/2008/layout/LinedList"/>
    <dgm:cxn modelId="{AC1001A7-972E-4D31-A792-8FA1F90DA09C}" type="presParOf" srcId="{73229BC2-01F3-4362-BC59-47F740FC99E8}" destId="{15C14435-47A3-46C6-9961-2F0F5614908F}" srcOrd="3" destOrd="0" presId="urn:microsoft.com/office/officeart/2008/layout/LinedList"/>
    <dgm:cxn modelId="{846AE151-7D1A-45BA-A7D2-7CE7C4CF826E}" type="presParOf" srcId="{15C14435-47A3-46C6-9961-2F0F5614908F}" destId="{5B855579-6194-4B3B-8A7B-D9DDE5E16F27}" srcOrd="0" destOrd="0" presId="urn:microsoft.com/office/officeart/2008/layout/LinedList"/>
    <dgm:cxn modelId="{898FD400-9CA1-466E-8868-94B33565B69E}" type="presParOf" srcId="{15C14435-47A3-46C6-9961-2F0F5614908F}" destId="{E2948347-6A55-421D-9D46-BF76DFB05BDC}" srcOrd="1" destOrd="0" presId="urn:microsoft.com/office/officeart/2008/layout/LinedList"/>
    <dgm:cxn modelId="{5B08399D-026C-4995-B6D5-7E1A965D71E1}" type="presParOf" srcId="{73229BC2-01F3-4362-BC59-47F740FC99E8}" destId="{7E5E3132-D6F3-424F-BE46-44F051DB0448}" srcOrd="4" destOrd="0" presId="urn:microsoft.com/office/officeart/2008/layout/LinedList"/>
    <dgm:cxn modelId="{81A826D8-C48B-4E73-8ABD-54F22863F26E}" type="presParOf" srcId="{73229BC2-01F3-4362-BC59-47F740FC99E8}" destId="{7B14FAC7-81EE-4209-8F26-38B9CA1A1E62}" srcOrd="5" destOrd="0" presId="urn:microsoft.com/office/officeart/2008/layout/LinedList"/>
    <dgm:cxn modelId="{C8FF22AF-86FD-481B-BAAF-D7271845C142}" type="presParOf" srcId="{7B14FAC7-81EE-4209-8F26-38B9CA1A1E62}" destId="{E4198D97-D5DC-47F3-B2D4-B501566ECB4D}" srcOrd="0" destOrd="0" presId="urn:microsoft.com/office/officeart/2008/layout/LinedList"/>
    <dgm:cxn modelId="{5C05CD88-E3F5-4137-A9FB-B274D99E714A}" type="presParOf" srcId="{7B14FAC7-81EE-4209-8F26-38B9CA1A1E62}" destId="{20C481A9-81ED-4FBC-9C3D-7F405A62BE82}" srcOrd="1" destOrd="0" presId="urn:microsoft.com/office/officeart/2008/layout/LinedList"/>
    <dgm:cxn modelId="{0764CFD8-EBE7-4C91-A8EB-55EB796CB0D3}" type="presParOf" srcId="{73229BC2-01F3-4362-BC59-47F740FC99E8}" destId="{40C8889A-1AA9-4D52-866C-6F720AD956EB}" srcOrd="6" destOrd="0" presId="urn:microsoft.com/office/officeart/2008/layout/LinedList"/>
    <dgm:cxn modelId="{D914AC48-6B26-4A55-9824-6B6526D7BDAF}" type="presParOf" srcId="{73229BC2-01F3-4362-BC59-47F740FC99E8}" destId="{C99AD47A-2D86-485C-B65E-757A57D367E3}" srcOrd="7" destOrd="0" presId="urn:microsoft.com/office/officeart/2008/layout/LinedList"/>
    <dgm:cxn modelId="{C640F807-285D-4D72-9733-4A16651AC531}" type="presParOf" srcId="{C99AD47A-2D86-485C-B65E-757A57D367E3}" destId="{84F35E4B-4446-47E9-A72D-68CD1D4E239F}" srcOrd="0" destOrd="0" presId="urn:microsoft.com/office/officeart/2008/layout/LinedList"/>
    <dgm:cxn modelId="{0A802B0D-B59E-4DFB-A113-EAEFDA3582FC}" type="presParOf" srcId="{C99AD47A-2D86-485C-B65E-757A57D367E3}" destId="{731D1686-6140-4C67-9D30-9009AE27426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A45ACE3-053D-4660-B029-2416334BF389}" type="doc">
      <dgm:prSet loTypeId="urn:microsoft.com/office/officeart/2008/layout/AlternatingHexagons" loCatId="list" qsTypeId="urn:microsoft.com/office/officeart/2005/8/quickstyle/simple1" qsCatId="simple" csTypeId="urn:microsoft.com/office/officeart/2005/8/colors/colorful4" csCatId="colorful" phldr="1"/>
      <dgm:spPr/>
      <dgm:t>
        <a:bodyPr/>
        <a:lstStyle/>
        <a:p>
          <a:endParaRPr lang="en-GB"/>
        </a:p>
      </dgm:t>
    </dgm:pt>
    <dgm:pt modelId="{3846A9F2-98CC-4856-BEC8-592ACC1CAA68}">
      <dgm:prSet custT="1"/>
      <dgm:spPr/>
      <dgm:t>
        <a:bodyPr/>
        <a:lstStyle/>
        <a:p>
          <a:endParaRPr lang="en-GB" sz="2000" dirty="0"/>
        </a:p>
      </dgm:t>
    </dgm:pt>
    <dgm:pt modelId="{132148AD-B9A2-49C0-9B4B-1ACE165A53FA}" type="parTrans" cxnId="{36DA999F-C5CF-4BFE-83EF-2C4367307E25}">
      <dgm:prSet/>
      <dgm:spPr/>
      <dgm:t>
        <a:bodyPr/>
        <a:lstStyle/>
        <a:p>
          <a:endParaRPr lang="en-GB"/>
        </a:p>
      </dgm:t>
    </dgm:pt>
    <dgm:pt modelId="{63AA1E20-58F1-4AE7-A17E-DFF78FD188F8}" type="sibTrans" cxnId="{36DA999F-C5CF-4BFE-83EF-2C4367307E25}">
      <dgm:prSet/>
      <dgm:spPr/>
      <dgm:t>
        <a:bodyPr/>
        <a:lstStyle/>
        <a:p>
          <a:endParaRPr lang="en-GB"/>
        </a:p>
      </dgm:t>
    </dgm:pt>
    <dgm:pt modelId="{630E33A2-FC75-484C-945F-D5D0E9F32185}">
      <dgm:prSet custT="1"/>
      <dgm:spPr/>
      <dgm:t>
        <a:bodyPr/>
        <a:lstStyle/>
        <a:p>
          <a:endParaRPr lang="en-GB" sz="2000" dirty="0"/>
        </a:p>
      </dgm:t>
    </dgm:pt>
    <dgm:pt modelId="{661861C2-56B2-4D4C-ACD7-5513F7E0E201}" type="parTrans" cxnId="{FBE10F13-7CD8-4DD1-8F04-7EB9D2AE3682}">
      <dgm:prSet/>
      <dgm:spPr/>
      <dgm:t>
        <a:bodyPr/>
        <a:lstStyle/>
        <a:p>
          <a:endParaRPr lang="en-GB"/>
        </a:p>
      </dgm:t>
    </dgm:pt>
    <dgm:pt modelId="{A35FDBCC-A8FD-4982-AA10-8E8C2B2FF0BC}" type="sibTrans" cxnId="{FBE10F13-7CD8-4DD1-8F04-7EB9D2AE3682}">
      <dgm:prSet/>
      <dgm:spPr/>
      <dgm:t>
        <a:bodyPr/>
        <a:lstStyle/>
        <a:p>
          <a:endParaRPr lang="en-GB"/>
        </a:p>
      </dgm:t>
    </dgm:pt>
    <dgm:pt modelId="{81D77648-E8C6-4795-82E7-92872D24F90B}">
      <dgm:prSet custT="1"/>
      <dgm:spPr/>
      <dgm:t>
        <a:bodyPr/>
        <a:lstStyle/>
        <a:p>
          <a:endParaRPr lang="en-GB" sz="2000" dirty="0"/>
        </a:p>
      </dgm:t>
    </dgm:pt>
    <dgm:pt modelId="{65CF7217-B334-46B8-BAAF-878355C68750}" type="parTrans" cxnId="{28DA67D9-45EC-46F8-BA8B-9D2CF64CB15B}">
      <dgm:prSet/>
      <dgm:spPr/>
      <dgm:t>
        <a:bodyPr/>
        <a:lstStyle/>
        <a:p>
          <a:endParaRPr lang="en-GB"/>
        </a:p>
      </dgm:t>
    </dgm:pt>
    <dgm:pt modelId="{15A3C9D6-84B2-459C-A306-B21FBC8C92AA}" type="sibTrans" cxnId="{28DA67D9-45EC-46F8-BA8B-9D2CF64CB15B}">
      <dgm:prSet/>
      <dgm:spPr/>
      <dgm:t>
        <a:bodyPr/>
        <a:lstStyle/>
        <a:p>
          <a:endParaRPr lang="en-GB"/>
        </a:p>
      </dgm:t>
    </dgm:pt>
    <dgm:pt modelId="{F72E2865-EA9D-474C-8ECF-AECC87254803}" type="pres">
      <dgm:prSet presAssocID="{8A45ACE3-053D-4660-B029-2416334BF389}" presName="Name0" presStyleCnt="0">
        <dgm:presLayoutVars>
          <dgm:chMax/>
          <dgm:chPref/>
          <dgm:dir/>
          <dgm:animLvl val="lvl"/>
        </dgm:presLayoutVars>
      </dgm:prSet>
      <dgm:spPr/>
    </dgm:pt>
    <dgm:pt modelId="{6C6E9BDA-1FB6-4C62-BADD-3DF2F119D18F}" type="pres">
      <dgm:prSet presAssocID="{630E33A2-FC75-484C-945F-D5D0E9F32185}" presName="composite" presStyleCnt="0"/>
      <dgm:spPr/>
    </dgm:pt>
    <dgm:pt modelId="{1DEC94F8-8AE2-450F-9AC0-9D28582A7B43}" type="pres">
      <dgm:prSet presAssocID="{630E33A2-FC75-484C-945F-D5D0E9F32185}" presName="Parent1" presStyleLbl="node1" presStyleIdx="0" presStyleCnt="6">
        <dgm:presLayoutVars>
          <dgm:chMax val="1"/>
          <dgm:chPref val="1"/>
          <dgm:bulletEnabled val="1"/>
        </dgm:presLayoutVars>
      </dgm:prSet>
      <dgm:spPr/>
    </dgm:pt>
    <dgm:pt modelId="{C5223C85-9A0C-43DD-8271-96D8C8BD8F39}" type="pres">
      <dgm:prSet presAssocID="{630E33A2-FC75-484C-945F-D5D0E9F32185}" presName="Childtext1" presStyleLbl="revTx" presStyleIdx="0" presStyleCnt="3">
        <dgm:presLayoutVars>
          <dgm:chMax val="0"/>
          <dgm:chPref val="0"/>
          <dgm:bulletEnabled val="1"/>
        </dgm:presLayoutVars>
      </dgm:prSet>
      <dgm:spPr/>
    </dgm:pt>
    <dgm:pt modelId="{E57DB037-1873-4DA8-AEB6-77B1DDBCAFB9}" type="pres">
      <dgm:prSet presAssocID="{630E33A2-FC75-484C-945F-D5D0E9F32185}" presName="BalanceSpacing" presStyleCnt="0"/>
      <dgm:spPr/>
    </dgm:pt>
    <dgm:pt modelId="{9CC468CB-9A76-41E2-A0CE-CD697C0EE0A6}" type="pres">
      <dgm:prSet presAssocID="{630E33A2-FC75-484C-945F-D5D0E9F32185}" presName="BalanceSpacing1" presStyleCnt="0"/>
      <dgm:spPr/>
    </dgm:pt>
    <dgm:pt modelId="{4B8929FD-8334-4B7A-B56B-21D669E54E12}" type="pres">
      <dgm:prSet presAssocID="{A35FDBCC-A8FD-4982-AA10-8E8C2B2FF0BC}" presName="Accent1Text" presStyleLbl="node1" presStyleIdx="1" presStyleCnt="6"/>
      <dgm:spPr/>
    </dgm:pt>
    <dgm:pt modelId="{ED1DFCB5-4E13-486A-98B0-E0119EE59CB1}" type="pres">
      <dgm:prSet presAssocID="{A35FDBCC-A8FD-4982-AA10-8E8C2B2FF0BC}" presName="spaceBetweenRectangles" presStyleCnt="0"/>
      <dgm:spPr/>
    </dgm:pt>
    <dgm:pt modelId="{81B94ECF-DA8E-40D6-B32D-662B15A3A708}" type="pres">
      <dgm:prSet presAssocID="{81D77648-E8C6-4795-82E7-92872D24F90B}" presName="composite" presStyleCnt="0"/>
      <dgm:spPr/>
    </dgm:pt>
    <dgm:pt modelId="{CCD486EF-5C6D-4044-B87B-BED4677623AC}" type="pres">
      <dgm:prSet presAssocID="{81D77648-E8C6-4795-82E7-92872D24F90B}" presName="Parent1" presStyleLbl="node1" presStyleIdx="2" presStyleCnt="6">
        <dgm:presLayoutVars>
          <dgm:chMax val="1"/>
          <dgm:chPref val="1"/>
          <dgm:bulletEnabled val="1"/>
        </dgm:presLayoutVars>
      </dgm:prSet>
      <dgm:spPr/>
    </dgm:pt>
    <dgm:pt modelId="{5A5DB7DC-8C44-4569-8F8F-5AB17A20F7A0}" type="pres">
      <dgm:prSet presAssocID="{81D77648-E8C6-4795-82E7-92872D24F90B}" presName="Childtext1" presStyleLbl="revTx" presStyleIdx="1" presStyleCnt="3">
        <dgm:presLayoutVars>
          <dgm:chMax val="0"/>
          <dgm:chPref val="0"/>
          <dgm:bulletEnabled val="1"/>
        </dgm:presLayoutVars>
      </dgm:prSet>
      <dgm:spPr/>
    </dgm:pt>
    <dgm:pt modelId="{EBDB4DF4-FB6E-4EDF-B9C0-1348E861CE14}" type="pres">
      <dgm:prSet presAssocID="{81D77648-E8C6-4795-82E7-92872D24F90B}" presName="BalanceSpacing" presStyleCnt="0"/>
      <dgm:spPr/>
    </dgm:pt>
    <dgm:pt modelId="{438E02C3-0D1D-43F0-A16C-39AEA6C1015C}" type="pres">
      <dgm:prSet presAssocID="{81D77648-E8C6-4795-82E7-92872D24F90B}" presName="BalanceSpacing1" presStyleCnt="0"/>
      <dgm:spPr/>
    </dgm:pt>
    <dgm:pt modelId="{68E59F53-F6C8-468F-9ABC-FF8CEF32C845}" type="pres">
      <dgm:prSet presAssocID="{15A3C9D6-84B2-459C-A306-B21FBC8C92AA}" presName="Accent1Text" presStyleLbl="node1" presStyleIdx="3" presStyleCnt="6"/>
      <dgm:spPr/>
    </dgm:pt>
    <dgm:pt modelId="{54AF9E80-E76B-4322-A64F-E794BDFC1BCC}" type="pres">
      <dgm:prSet presAssocID="{15A3C9D6-84B2-459C-A306-B21FBC8C92AA}" presName="spaceBetweenRectangles" presStyleCnt="0"/>
      <dgm:spPr/>
    </dgm:pt>
    <dgm:pt modelId="{955DB87C-E355-43C7-9671-2774B6A562C4}" type="pres">
      <dgm:prSet presAssocID="{3846A9F2-98CC-4856-BEC8-592ACC1CAA68}" presName="composite" presStyleCnt="0"/>
      <dgm:spPr/>
    </dgm:pt>
    <dgm:pt modelId="{DC773553-3E0A-4623-B9E6-9E5DD2B4B388}" type="pres">
      <dgm:prSet presAssocID="{3846A9F2-98CC-4856-BEC8-592ACC1CAA68}" presName="Parent1" presStyleLbl="node1" presStyleIdx="4" presStyleCnt="6">
        <dgm:presLayoutVars>
          <dgm:chMax val="1"/>
          <dgm:chPref val="1"/>
          <dgm:bulletEnabled val="1"/>
        </dgm:presLayoutVars>
      </dgm:prSet>
      <dgm:spPr/>
    </dgm:pt>
    <dgm:pt modelId="{AC549FEC-B4A4-48B1-9F6D-D562E29D3209}" type="pres">
      <dgm:prSet presAssocID="{3846A9F2-98CC-4856-BEC8-592ACC1CAA68}" presName="Childtext1" presStyleLbl="revTx" presStyleIdx="2" presStyleCnt="3">
        <dgm:presLayoutVars>
          <dgm:chMax val="0"/>
          <dgm:chPref val="0"/>
          <dgm:bulletEnabled val="1"/>
        </dgm:presLayoutVars>
      </dgm:prSet>
      <dgm:spPr/>
    </dgm:pt>
    <dgm:pt modelId="{6E6DD9EF-2031-43DE-A514-091735B0275D}" type="pres">
      <dgm:prSet presAssocID="{3846A9F2-98CC-4856-BEC8-592ACC1CAA68}" presName="BalanceSpacing" presStyleCnt="0"/>
      <dgm:spPr/>
    </dgm:pt>
    <dgm:pt modelId="{CBCD17D7-75CC-4E41-8DAD-0364FEB937E5}" type="pres">
      <dgm:prSet presAssocID="{3846A9F2-98CC-4856-BEC8-592ACC1CAA68}" presName="BalanceSpacing1" presStyleCnt="0"/>
      <dgm:spPr/>
    </dgm:pt>
    <dgm:pt modelId="{EC11DD8F-B922-44DC-8B77-1A060E003EE1}" type="pres">
      <dgm:prSet presAssocID="{63AA1E20-58F1-4AE7-A17E-DFF78FD188F8}" presName="Accent1Text" presStyleLbl="node1" presStyleIdx="5" presStyleCnt="6"/>
      <dgm:spPr/>
    </dgm:pt>
  </dgm:ptLst>
  <dgm:cxnLst>
    <dgm:cxn modelId="{FBE10F13-7CD8-4DD1-8F04-7EB9D2AE3682}" srcId="{8A45ACE3-053D-4660-B029-2416334BF389}" destId="{630E33A2-FC75-484C-945F-D5D0E9F32185}" srcOrd="0" destOrd="0" parTransId="{661861C2-56B2-4D4C-ACD7-5513F7E0E201}" sibTransId="{A35FDBCC-A8FD-4982-AA10-8E8C2B2FF0BC}"/>
    <dgm:cxn modelId="{ADCB0A6A-3E67-47A8-B01A-6F18546232DD}" type="presOf" srcId="{630E33A2-FC75-484C-945F-D5D0E9F32185}" destId="{1DEC94F8-8AE2-450F-9AC0-9D28582A7B43}" srcOrd="0" destOrd="0" presId="urn:microsoft.com/office/officeart/2008/layout/AlternatingHexagons"/>
    <dgm:cxn modelId="{233C5590-1CC5-487A-9875-C9C45CDFFD6B}" type="presOf" srcId="{63AA1E20-58F1-4AE7-A17E-DFF78FD188F8}" destId="{EC11DD8F-B922-44DC-8B77-1A060E003EE1}" srcOrd="0" destOrd="0" presId="urn:microsoft.com/office/officeart/2008/layout/AlternatingHexagons"/>
    <dgm:cxn modelId="{31857A9F-AF82-44C5-AFB8-89FDDE167EC8}" type="presOf" srcId="{3846A9F2-98CC-4856-BEC8-592ACC1CAA68}" destId="{DC773553-3E0A-4623-B9E6-9E5DD2B4B388}" srcOrd="0" destOrd="0" presId="urn:microsoft.com/office/officeart/2008/layout/AlternatingHexagons"/>
    <dgm:cxn modelId="{36DA999F-C5CF-4BFE-83EF-2C4367307E25}" srcId="{8A45ACE3-053D-4660-B029-2416334BF389}" destId="{3846A9F2-98CC-4856-BEC8-592ACC1CAA68}" srcOrd="2" destOrd="0" parTransId="{132148AD-B9A2-49C0-9B4B-1ACE165A53FA}" sibTransId="{63AA1E20-58F1-4AE7-A17E-DFF78FD188F8}"/>
    <dgm:cxn modelId="{DC7931BF-3C3F-4BCF-8F96-1A1024D89D28}" type="presOf" srcId="{15A3C9D6-84B2-459C-A306-B21FBC8C92AA}" destId="{68E59F53-F6C8-468F-9ABC-FF8CEF32C845}" srcOrd="0" destOrd="0" presId="urn:microsoft.com/office/officeart/2008/layout/AlternatingHexagons"/>
    <dgm:cxn modelId="{7550B7C4-FAFA-4D9C-84D4-8F62199D6449}" type="presOf" srcId="{A35FDBCC-A8FD-4982-AA10-8E8C2B2FF0BC}" destId="{4B8929FD-8334-4B7A-B56B-21D669E54E12}" srcOrd="0" destOrd="0" presId="urn:microsoft.com/office/officeart/2008/layout/AlternatingHexagons"/>
    <dgm:cxn modelId="{28DA67D9-45EC-46F8-BA8B-9D2CF64CB15B}" srcId="{8A45ACE3-053D-4660-B029-2416334BF389}" destId="{81D77648-E8C6-4795-82E7-92872D24F90B}" srcOrd="1" destOrd="0" parTransId="{65CF7217-B334-46B8-BAAF-878355C68750}" sibTransId="{15A3C9D6-84B2-459C-A306-B21FBC8C92AA}"/>
    <dgm:cxn modelId="{43B7D3F5-ACE4-4987-A5D9-32E742D695F9}" type="presOf" srcId="{8A45ACE3-053D-4660-B029-2416334BF389}" destId="{F72E2865-EA9D-474C-8ECF-AECC87254803}" srcOrd="0" destOrd="0" presId="urn:microsoft.com/office/officeart/2008/layout/AlternatingHexagons"/>
    <dgm:cxn modelId="{8CCF79FB-0060-414F-8FF1-B1BB73670E61}" type="presOf" srcId="{81D77648-E8C6-4795-82E7-92872D24F90B}" destId="{CCD486EF-5C6D-4044-B87B-BED4677623AC}" srcOrd="0" destOrd="0" presId="urn:microsoft.com/office/officeart/2008/layout/AlternatingHexagons"/>
    <dgm:cxn modelId="{B8074C8C-1DE5-4DD0-BA05-9D55673869BD}" type="presParOf" srcId="{F72E2865-EA9D-474C-8ECF-AECC87254803}" destId="{6C6E9BDA-1FB6-4C62-BADD-3DF2F119D18F}" srcOrd="0" destOrd="0" presId="urn:microsoft.com/office/officeart/2008/layout/AlternatingHexagons"/>
    <dgm:cxn modelId="{8D00DF5D-AE2D-4B6E-953B-EE709E900FBF}" type="presParOf" srcId="{6C6E9BDA-1FB6-4C62-BADD-3DF2F119D18F}" destId="{1DEC94F8-8AE2-450F-9AC0-9D28582A7B43}" srcOrd="0" destOrd="0" presId="urn:microsoft.com/office/officeart/2008/layout/AlternatingHexagons"/>
    <dgm:cxn modelId="{EA08B24C-E348-496C-AFB4-B7812DA431FF}" type="presParOf" srcId="{6C6E9BDA-1FB6-4C62-BADD-3DF2F119D18F}" destId="{C5223C85-9A0C-43DD-8271-96D8C8BD8F39}" srcOrd="1" destOrd="0" presId="urn:microsoft.com/office/officeart/2008/layout/AlternatingHexagons"/>
    <dgm:cxn modelId="{02684205-B211-4DFE-B0F1-406A52349C81}" type="presParOf" srcId="{6C6E9BDA-1FB6-4C62-BADD-3DF2F119D18F}" destId="{E57DB037-1873-4DA8-AEB6-77B1DDBCAFB9}" srcOrd="2" destOrd="0" presId="urn:microsoft.com/office/officeart/2008/layout/AlternatingHexagons"/>
    <dgm:cxn modelId="{8B11EE9A-BB22-4D10-B3CE-C36AEA3FC1B8}" type="presParOf" srcId="{6C6E9BDA-1FB6-4C62-BADD-3DF2F119D18F}" destId="{9CC468CB-9A76-41E2-A0CE-CD697C0EE0A6}" srcOrd="3" destOrd="0" presId="urn:microsoft.com/office/officeart/2008/layout/AlternatingHexagons"/>
    <dgm:cxn modelId="{FF9A9502-3C85-4FEF-9344-53770DBA3C0F}" type="presParOf" srcId="{6C6E9BDA-1FB6-4C62-BADD-3DF2F119D18F}" destId="{4B8929FD-8334-4B7A-B56B-21D669E54E12}" srcOrd="4" destOrd="0" presId="urn:microsoft.com/office/officeart/2008/layout/AlternatingHexagons"/>
    <dgm:cxn modelId="{DF9C1917-EA97-4D25-A039-0BE418B3FD07}" type="presParOf" srcId="{F72E2865-EA9D-474C-8ECF-AECC87254803}" destId="{ED1DFCB5-4E13-486A-98B0-E0119EE59CB1}" srcOrd="1" destOrd="0" presId="urn:microsoft.com/office/officeart/2008/layout/AlternatingHexagons"/>
    <dgm:cxn modelId="{FBA94085-EE10-492F-9890-C899B08A92FC}" type="presParOf" srcId="{F72E2865-EA9D-474C-8ECF-AECC87254803}" destId="{81B94ECF-DA8E-40D6-B32D-662B15A3A708}" srcOrd="2" destOrd="0" presId="urn:microsoft.com/office/officeart/2008/layout/AlternatingHexagons"/>
    <dgm:cxn modelId="{45ADF8B5-650F-4963-B730-0AC988E82DBD}" type="presParOf" srcId="{81B94ECF-DA8E-40D6-B32D-662B15A3A708}" destId="{CCD486EF-5C6D-4044-B87B-BED4677623AC}" srcOrd="0" destOrd="0" presId="urn:microsoft.com/office/officeart/2008/layout/AlternatingHexagons"/>
    <dgm:cxn modelId="{9F9AE11D-A090-4FE0-BB9A-F8DA116B15E1}" type="presParOf" srcId="{81B94ECF-DA8E-40D6-B32D-662B15A3A708}" destId="{5A5DB7DC-8C44-4569-8F8F-5AB17A20F7A0}" srcOrd="1" destOrd="0" presId="urn:microsoft.com/office/officeart/2008/layout/AlternatingHexagons"/>
    <dgm:cxn modelId="{37957AD1-ACBE-4115-9CB6-AD5754CAD53A}" type="presParOf" srcId="{81B94ECF-DA8E-40D6-B32D-662B15A3A708}" destId="{EBDB4DF4-FB6E-4EDF-B9C0-1348E861CE14}" srcOrd="2" destOrd="0" presId="urn:microsoft.com/office/officeart/2008/layout/AlternatingHexagons"/>
    <dgm:cxn modelId="{444B05D5-35A1-4E23-8237-E19920466540}" type="presParOf" srcId="{81B94ECF-DA8E-40D6-B32D-662B15A3A708}" destId="{438E02C3-0D1D-43F0-A16C-39AEA6C1015C}" srcOrd="3" destOrd="0" presId="urn:microsoft.com/office/officeart/2008/layout/AlternatingHexagons"/>
    <dgm:cxn modelId="{07D84D33-C704-4F5C-88FF-FCECB338B3EB}" type="presParOf" srcId="{81B94ECF-DA8E-40D6-B32D-662B15A3A708}" destId="{68E59F53-F6C8-468F-9ABC-FF8CEF32C845}" srcOrd="4" destOrd="0" presId="urn:microsoft.com/office/officeart/2008/layout/AlternatingHexagons"/>
    <dgm:cxn modelId="{2F273AF0-6074-45CE-814D-1E0F0E00CDB0}" type="presParOf" srcId="{F72E2865-EA9D-474C-8ECF-AECC87254803}" destId="{54AF9E80-E76B-4322-A64F-E794BDFC1BCC}" srcOrd="3" destOrd="0" presId="urn:microsoft.com/office/officeart/2008/layout/AlternatingHexagons"/>
    <dgm:cxn modelId="{C2B72607-F9E2-4EB9-B369-49398F886B3E}" type="presParOf" srcId="{F72E2865-EA9D-474C-8ECF-AECC87254803}" destId="{955DB87C-E355-43C7-9671-2774B6A562C4}" srcOrd="4" destOrd="0" presId="urn:microsoft.com/office/officeart/2008/layout/AlternatingHexagons"/>
    <dgm:cxn modelId="{63505A74-4619-4076-B1B6-BADC8D8D8B16}" type="presParOf" srcId="{955DB87C-E355-43C7-9671-2774B6A562C4}" destId="{DC773553-3E0A-4623-B9E6-9E5DD2B4B388}" srcOrd="0" destOrd="0" presId="urn:microsoft.com/office/officeart/2008/layout/AlternatingHexagons"/>
    <dgm:cxn modelId="{E6BC89F2-AFA2-428C-B5B3-65C9A71EE3BE}" type="presParOf" srcId="{955DB87C-E355-43C7-9671-2774B6A562C4}" destId="{AC549FEC-B4A4-48B1-9F6D-D562E29D3209}" srcOrd="1" destOrd="0" presId="urn:microsoft.com/office/officeart/2008/layout/AlternatingHexagons"/>
    <dgm:cxn modelId="{EA8A223B-99BE-47FF-8BEF-03441232A9C6}" type="presParOf" srcId="{955DB87C-E355-43C7-9671-2774B6A562C4}" destId="{6E6DD9EF-2031-43DE-A514-091735B0275D}" srcOrd="2" destOrd="0" presId="urn:microsoft.com/office/officeart/2008/layout/AlternatingHexagons"/>
    <dgm:cxn modelId="{FD420D0D-134F-44EA-A327-3FC80DA4A395}" type="presParOf" srcId="{955DB87C-E355-43C7-9671-2774B6A562C4}" destId="{CBCD17D7-75CC-4E41-8DAD-0364FEB937E5}" srcOrd="3" destOrd="0" presId="urn:microsoft.com/office/officeart/2008/layout/AlternatingHexagons"/>
    <dgm:cxn modelId="{4883A961-9E10-44C3-A534-B1048745DE95}" type="presParOf" srcId="{955DB87C-E355-43C7-9671-2774B6A562C4}" destId="{EC11DD8F-B922-44DC-8B77-1A060E003EE1}" srcOrd="4" destOrd="0" presId="urn:microsoft.com/office/officeart/2008/layout/AlternatingHexagons"/>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AA4A701-335A-47B5-9DB9-689E143EF2F2}" type="doc">
      <dgm:prSet loTypeId="urn:microsoft.com/office/officeart/2005/8/layout/hList7" loCatId="process" qsTypeId="urn:microsoft.com/office/officeart/2005/8/quickstyle/simple1" qsCatId="simple" csTypeId="urn:microsoft.com/office/officeart/2005/8/colors/colorful4" csCatId="colorful" phldr="1"/>
      <dgm:spPr/>
      <dgm:t>
        <a:bodyPr/>
        <a:lstStyle/>
        <a:p>
          <a:endParaRPr lang="en-GB"/>
        </a:p>
      </dgm:t>
    </dgm:pt>
    <dgm:pt modelId="{FA45452E-8CA6-4C3D-8B7E-CC3FD01F674F}">
      <dgm:prSet custT="1"/>
      <dgm:spPr/>
      <dgm:t>
        <a:bodyPr/>
        <a:lstStyle/>
        <a:p>
          <a:r>
            <a:rPr lang="en-GB" sz="1600" b="1" dirty="0"/>
            <a:t>1. Initial Visit</a:t>
          </a:r>
        </a:p>
      </dgm:t>
    </dgm:pt>
    <dgm:pt modelId="{BBD9A66B-E898-4920-B5A3-B20C17A7F98D}" type="parTrans" cxnId="{0D0D43AD-911E-4C4F-AF87-1DC8274C8BAC}">
      <dgm:prSet/>
      <dgm:spPr/>
      <dgm:t>
        <a:bodyPr/>
        <a:lstStyle/>
        <a:p>
          <a:endParaRPr lang="en-GB"/>
        </a:p>
      </dgm:t>
    </dgm:pt>
    <dgm:pt modelId="{5CCE18FC-41E8-4328-B3FD-CE87B7823B40}" type="sibTrans" cxnId="{0D0D43AD-911E-4C4F-AF87-1DC8274C8BAC}">
      <dgm:prSet/>
      <dgm:spPr/>
      <dgm:t>
        <a:bodyPr/>
        <a:lstStyle/>
        <a:p>
          <a:endParaRPr lang="en-GB"/>
        </a:p>
      </dgm:t>
    </dgm:pt>
    <dgm:pt modelId="{1F37D32E-B1D3-4F4B-B67E-B3B08BCDB130}">
      <dgm:prSet custT="1"/>
      <dgm:spPr/>
      <dgm:t>
        <a:bodyPr/>
        <a:lstStyle/>
        <a:p>
          <a:r>
            <a:rPr lang="en-GB" sz="1600" b="1" dirty="0"/>
            <a:t>2. Complete Application Forms</a:t>
          </a:r>
        </a:p>
      </dgm:t>
    </dgm:pt>
    <dgm:pt modelId="{6F16635A-4389-434B-9822-8E221F7D64AF}" type="parTrans" cxnId="{638EDF81-366C-4037-A0DD-7C550D11CD8D}">
      <dgm:prSet/>
      <dgm:spPr/>
      <dgm:t>
        <a:bodyPr/>
        <a:lstStyle/>
        <a:p>
          <a:endParaRPr lang="en-GB"/>
        </a:p>
      </dgm:t>
    </dgm:pt>
    <dgm:pt modelId="{42E1A70B-DCBF-4A0B-90FC-30BFF95621C7}" type="sibTrans" cxnId="{638EDF81-366C-4037-A0DD-7C550D11CD8D}">
      <dgm:prSet/>
      <dgm:spPr/>
      <dgm:t>
        <a:bodyPr/>
        <a:lstStyle/>
        <a:p>
          <a:endParaRPr lang="en-GB"/>
        </a:p>
      </dgm:t>
    </dgm:pt>
    <dgm:pt modelId="{937AFF2C-28D6-4379-AC17-AE0055B294F7}">
      <dgm:prSet custT="1"/>
      <dgm:spPr/>
      <dgm:t>
        <a:bodyPr/>
        <a:lstStyle/>
        <a:p>
          <a:r>
            <a:rPr lang="en-GB" sz="1600" b="1" dirty="0"/>
            <a:t>4. Training sessions</a:t>
          </a:r>
        </a:p>
      </dgm:t>
    </dgm:pt>
    <dgm:pt modelId="{9CAD3A0A-9736-493A-8053-16203BB15530}" type="parTrans" cxnId="{42D487D8-A6C6-4161-BD96-5B21EC7EAF11}">
      <dgm:prSet/>
      <dgm:spPr/>
      <dgm:t>
        <a:bodyPr/>
        <a:lstStyle/>
        <a:p>
          <a:endParaRPr lang="en-GB"/>
        </a:p>
      </dgm:t>
    </dgm:pt>
    <dgm:pt modelId="{EB0425C2-ADBB-422C-956E-E236D4FA2F98}" type="sibTrans" cxnId="{42D487D8-A6C6-4161-BD96-5B21EC7EAF11}">
      <dgm:prSet/>
      <dgm:spPr/>
      <dgm:t>
        <a:bodyPr/>
        <a:lstStyle/>
        <a:p>
          <a:endParaRPr lang="en-GB"/>
        </a:p>
      </dgm:t>
    </dgm:pt>
    <dgm:pt modelId="{4438287E-CA7B-4B4E-A112-B306D953FE34}">
      <dgm:prSet custT="1"/>
      <dgm:spPr/>
      <dgm:t>
        <a:bodyPr/>
        <a:lstStyle/>
        <a:p>
          <a:r>
            <a:rPr lang="en-GB" sz="1600" b="1" dirty="0"/>
            <a:t>5. Approval Panel</a:t>
          </a:r>
        </a:p>
      </dgm:t>
    </dgm:pt>
    <dgm:pt modelId="{54EF68C2-CD08-4BCB-A397-EF787AF36E57}" type="parTrans" cxnId="{73359707-4F77-4184-8EC1-8BD7AC33991E}">
      <dgm:prSet/>
      <dgm:spPr/>
      <dgm:t>
        <a:bodyPr/>
        <a:lstStyle/>
        <a:p>
          <a:endParaRPr lang="en-GB"/>
        </a:p>
      </dgm:t>
    </dgm:pt>
    <dgm:pt modelId="{4D820973-D189-4A62-BA1F-5FBE798F2EA2}" type="sibTrans" cxnId="{73359707-4F77-4184-8EC1-8BD7AC33991E}">
      <dgm:prSet/>
      <dgm:spPr/>
      <dgm:t>
        <a:bodyPr/>
        <a:lstStyle/>
        <a:p>
          <a:endParaRPr lang="en-GB"/>
        </a:p>
      </dgm:t>
    </dgm:pt>
    <dgm:pt modelId="{D43C3B70-9DB5-41F1-8342-567072CFCE00}">
      <dgm:prSet custT="1"/>
      <dgm:spPr/>
      <dgm:t>
        <a:bodyPr/>
        <a:lstStyle/>
        <a:p>
          <a:r>
            <a:rPr lang="en-GB" sz="1600" b="1" dirty="0"/>
            <a:t>3. The Assessment Process</a:t>
          </a:r>
        </a:p>
      </dgm:t>
    </dgm:pt>
    <dgm:pt modelId="{643D34A0-3E4B-4648-A9FB-1DE38A8EB8DA}" type="parTrans" cxnId="{7F59DDE8-362F-4FAE-A606-4C06A8E2A155}">
      <dgm:prSet/>
      <dgm:spPr/>
      <dgm:t>
        <a:bodyPr/>
        <a:lstStyle/>
        <a:p>
          <a:endParaRPr lang="en-GB"/>
        </a:p>
      </dgm:t>
    </dgm:pt>
    <dgm:pt modelId="{9D739C46-7CDA-404D-B7BA-8A3888EAD377}" type="sibTrans" cxnId="{7F59DDE8-362F-4FAE-A606-4C06A8E2A155}">
      <dgm:prSet/>
      <dgm:spPr/>
      <dgm:t>
        <a:bodyPr/>
        <a:lstStyle/>
        <a:p>
          <a:endParaRPr lang="en-GB"/>
        </a:p>
      </dgm:t>
    </dgm:pt>
    <dgm:pt modelId="{293DE4BD-0581-4C6A-9F70-59B0713E6F5D}">
      <dgm:prSet custT="1"/>
      <dgm:spPr/>
      <dgm:t>
        <a:bodyPr/>
        <a:lstStyle/>
        <a:p>
          <a:r>
            <a:rPr lang="en-GB" sz="1600" b="1"/>
            <a:t>6. Matching</a:t>
          </a:r>
          <a:endParaRPr lang="en-GB" sz="1600" b="1" dirty="0"/>
        </a:p>
      </dgm:t>
    </dgm:pt>
    <dgm:pt modelId="{6A6BF6DA-609E-4C64-BBE3-B96FF8EB6107}" type="parTrans" cxnId="{39DD2DF2-99F0-467E-9B81-F94B0885BEF5}">
      <dgm:prSet/>
      <dgm:spPr/>
      <dgm:t>
        <a:bodyPr/>
        <a:lstStyle/>
        <a:p>
          <a:endParaRPr lang="en-GB"/>
        </a:p>
      </dgm:t>
    </dgm:pt>
    <dgm:pt modelId="{2F012406-6926-408D-89CD-56555E988037}" type="sibTrans" cxnId="{39DD2DF2-99F0-467E-9B81-F94B0885BEF5}">
      <dgm:prSet/>
      <dgm:spPr/>
      <dgm:t>
        <a:bodyPr/>
        <a:lstStyle/>
        <a:p>
          <a:endParaRPr lang="en-GB"/>
        </a:p>
      </dgm:t>
    </dgm:pt>
    <dgm:pt modelId="{A8D4A8A3-0C60-46F8-8800-5785062128A2}">
      <dgm:prSet custT="1"/>
      <dgm:spPr/>
      <dgm:t>
        <a:bodyPr/>
        <a:lstStyle/>
        <a:p>
          <a:r>
            <a:rPr lang="en-GB" sz="1600" b="1" dirty="0"/>
            <a:t>7. Review</a:t>
          </a:r>
        </a:p>
      </dgm:t>
    </dgm:pt>
    <dgm:pt modelId="{E4A95C1B-5AE1-4275-A462-AAFE0BBCD9A5}" type="parTrans" cxnId="{4CEB800A-9BEC-4841-B591-879B0834581E}">
      <dgm:prSet/>
      <dgm:spPr/>
      <dgm:t>
        <a:bodyPr/>
        <a:lstStyle/>
        <a:p>
          <a:endParaRPr lang="en-GB"/>
        </a:p>
      </dgm:t>
    </dgm:pt>
    <dgm:pt modelId="{2352E604-F76A-47D3-A6C4-56356DB2271E}" type="sibTrans" cxnId="{4CEB800A-9BEC-4841-B591-879B0834581E}">
      <dgm:prSet/>
      <dgm:spPr/>
      <dgm:t>
        <a:bodyPr/>
        <a:lstStyle/>
        <a:p>
          <a:endParaRPr lang="en-GB"/>
        </a:p>
      </dgm:t>
    </dgm:pt>
    <dgm:pt modelId="{E9649D45-DE7F-4FA9-8E7D-59006C2C55E7}" type="pres">
      <dgm:prSet presAssocID="{AAA4A701-335A-47B5-9DB9-689E143EF2F2}" presName="Name0" presStyleCnt="0">
        <dgm:presLayoutVars>
          <dgm:dir/>
          <dgm:resizeHandles val="exact"/>
        </dgm:presLayoutVars>
      </dgm:prSet>
      <dgm:spPr/>
    </dgm:pt>
    <dgm:pt modelId="{655CE6B2-14DD-456C-B42D-5E7AE4C9EF07}" type="pres">
      <dgm:prSet presAssocID="{AAA4A701-335A-47B5-9DB9-689E143EF2F2}" presName="fgShape" presStyleLbl="fgShp" presStyleIdx="0" presStyleCnt="1"/>
      <dgm:spPr/>
    </dgm:pt>
    <dgm:pt modelId="{4708471D-13F6-4AB1-8C51-1F824415A887}" type="pres">
      <dgm:prSet presAssocID="{AAA4A701-335A-47B5-9DB9-689E143EF2F2}" presName="linComp" presStyleCnt="0"/>
      <dgm:spPr/>
    </dgm:pt>
    <dgm:pt modelId="{F3B29236-B69B-45A7-912D-04A6952C38A9}" type="pres">
      <dgm:prSet presAssocID="{FA45452E-8CA6-4C3D-8B7E-CC3FD01F674F}" presName="compNode" presStyleCnt="0"/>
      <dgm:spPr/>
    </dgm:pt>
    <dgm:pt modelId="{8A6D6F74-50A5-4D00-8B56-F018ECF7F500}" type="pres">
      <dgm:prSet presAssocID="{FA45452E-8CA6-4C3D-8B7E-CC3FD01F674F}" presName="bkgdShape" presStyleLbl="node1" presStyleIdx="0" presStyleCnt="7"/>
      <dgm:spPr/>
    </dgm:pt>
    <dgm:pt modelId="{D83833CA-A492-44CA-A67A-A61D716B70DF}" type="pres">
      <dgm:prSet presAssocID="{FA45452E-8CA6-4C3D-8B7E-CC3FD01F674F}" presName="nodeTx" presStyleLbl="node1" presStyleIdx="0" presStyleCnt="7">
        <dgm:presLayoutVars>
          <dgm:bulletEnabled val="1"/>
        </dgm:presLayoutVars>
      </dgm:prSet>
      <dgm:spPr/>
    </dgm:pt>
    <dgm:pt modelId="{6E9FBF20-6BCB-41F3-BB95-33BF1CBD8E78}" type="pres">
      <dgm:prSet presAssocID="{FA45452E-8CA6-4C3D-8B7E-CC3FD01F674F}" presName="invisiNode" presStyleLbl="node1" presStyleIdx="0" presStyleCnt="7"/>
      <dgm:spPr/>
    </dgm:pt>
    <dgm:pt modelId="{F993C48F-B2DE-4F09-B20E-90E7DA80A5B6}" type="pres">
      <dgm:prSet presAssocID="{FA45452E-8CA6-4C3D-8B7E-CC3FD01F674F}" presName="imagNode" presStyleLbl="fgImgPlace1" presStyleIdx="0" presStyleCnt="7"/>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Renovation (House With Sparkles) with solid fill"/>
        </a:ext>
      </dgm:extLst>
    </dgm:pt>
    <dgm:pt modelId="{5E3873D6-F913-4D78-BCD2-99E7416686C9}" type="pres">
      <dgm:prSet presAssocID="{5CCE18FC-41E8-4328-B3FD-CE87B7823B40}" presName="sibTrans" presStyleLbl="sibTrans2D1" presStyleIdx="0" presStyleCnt="0"/>
      <dgm:spPr/>
    </dgm:pt>
    <dgm:pt modelId="{22BA56CC-5277-46E8-9F97-4424ABEED1C8}" type="pres">
      <dgm:prSet presAssocID="{1F37D32E-B1D3-4F4B-B67E-B3B08BCDB130}" presName="compNode" presStyleCnt="0"/>
      <dgm:spPr/>
    </dgm:pt>
    <dgm:pt modelId="{FAB2B033-0068-4616-A5CE-3D304ADB4230}" type="pres">
      <dgm:prSet presAssocID="{1F37D32E-B1D3-4F4B-B67E-B3B08BCDB130}" presName="bkgdShape" presStyleLbl="node1" presStyleIdx="1" presStyleCnt="7"/>
      <dgm:spPr/>
    </dgm:pt>
    <dgm:pt modelId="{1D8F2C14-6DDB-4521-A2BC-5224917D1342}" type="pres">
      <dgm:prSet presAssocID="{1F37D32E-B1D3-4F4B-B67E-B3B08BCDB130}" presName="nodeTx" presStyleLbl="node1" presStyleIdx="1" presStyleCnt="7">
        <dgm:presLayoutVars>
          <dgm:bulletEnabled val="1"/>
        </dgm:presLayoutVars>
      </dgm:prSet>
      <dgm:spPr/>
    </dgm:pt>
    <dgm:pt modelId="{50F6659D-2055-445A-B7C4-EF9CB2AFF186}" type="pres">
      <dgm:prSet presAssocID="{1F37D32E-B1D3-4F4B-B67E-B3B08BCDB130}" presName="invisiNode" presStyleLbl="node1" presStyleIdx="1" presStyleCnt="7"/>
      <dgm:spPr/>
    </dgm:pt>
    <dgm:pt modelId="{96E0CB07-0261-4260-9127-B531C769FA77}" type="pres">
      <dgm:prSet presAssocID="{1F37D32E-B1D3-4F4B-B67E-B3B08BCDB130}" presName="imagNode" presStyleLbl="fgImgPlac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Document with solid fill"/>
        </a:ext>
      </dgm:extLst>
    </dgm:pt>
    <dgm:pt modelId="{7DABA586-9506-4B12-81A5-9E85721A6C58}" type="pres">
      <dgm:prSet presAssocID="{42E1A70B-DCBF-4A0B-90FC-30BFF95621C7}" presName="sibTrans" presStyleLbl="sibTrans2D1" presStyleIdx="0" presStyleCnt="0"/>
      <dgm:spPr/>
    </dgm:pt>
    <dgm:pt modelId="{680E4E6A-3468-4215-BD76-F8D1788200AC}" type="pres">
      <dgm:prSet presAssocID="{D43C3B70-9DB5-41F1-8342-567072CFCE00}" presName="compNode" presStyleCnt="0"/>
      <dgm:spPr/>
    </dgm:pt>
    <dgm:pt modelId="{A5543EA7-6386-4AEC-85AC-A37C1296B5A7}" type="pres">
      <dgm:prSet presAssocID="{D43C3B70-9DB5-41F1-8342-567072CFCE00}" presName="bkgdShape" presStyleLbl="node1" presStyleIdx="2" presStyleCnt="7"/>
      <dgm:spPr/>
    </dgm:pt>
    <dgm:pt modelId="{709DFD73-4681-4B0B-B8C7-D36642E66824}" type="pres">
      <dgm:prSet presAssocID="{D43C3B70-9DB5-41F1-8342-567072CFCE00}" presName="nodeTx" presStyleLbl="node1" presStyleIdx="2" presStyleCnt="7">
        <dgm:presLayoutVars>
          <dgm:bulletEnabled val="1"/>
        </dgm:presLayoutVars>
      </dgm:prSet>
      <dgm:spPr/>
    </dgm:pt>
    <dgm:pt modelId="{DAAE4BC0-0BA0-4918-9690-24E6D02D4638}" type="pres">
      <dgm:prSet presAssocID="{D43C3B70-9DB5-41F1-8342-567072CFCE00}" presName="invisiNode" presStyleLbl="node1" presStyleIdx="2" presStyleCnt="7"/>
      <dgm:spPr/>
    </dgm:pt>
    <dgm:pt modelId="{EAA4BE3F-BBCE-4B4B-9395-F2FE38C158DC}" type="pres">
      <dgm:prSet presAssocID="{D43C3B70-9DB5-41F1-8342-567072CFCE00}" presName="imagNode" presStyleLbl="fgImgPlace1" presStyleIdx="2" presStyleCnt="7"/>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Lightbulb and gear with solid fill"/>
        </a:ext>
      </dgm:extLst>
    </dgm:pt>
    <dgm:pt modelId="{1ED1DA08-044D-4795-B4E1-6031327EB9E3}" type="pres">
      <dgm:prSet presAssocID="{9D739C46-7CDA-404D-B7BA-8A3888EAD377}" presName="sibTrans" presStyleLbl="sibTrans2D1" presStyleIdx="0" presStyleCnt="0"/>
      <dgm:spPr/>
    </dgm:pt>
    <dgm:pt modelId="{5C6AEA27-28B2-4B17-8304-47A3A8188C16}" type="pres">
      <dgm:prSet presAssocID="{937AFF2C-28D6-4379-AC17-AE0055B294F7}" presName="compNode" presStyleCnt="0"/>
      <dgm:spPr/>
    </dgm:pt>
    <dgm:pt modelId="{7C9ED6D8-A184-4E78-9ADE-D6C4C06322C4}" type="pres">
      <dgm:prSet presAssocID="{937AFF2C-28D6-4379-AC17-AE0055B294F7}" presName="bkgdShape" presStyleLbl="node1" presStyleIdx="3" presStyleCnt="7"/>
      <dgm:spPr/>
    </dgm:pt>
    <dgm:pt modelId="{214A8140-6F1D-4EA0-B9A1-74E09A27BA44}" type="pres">
      <dgm:prSet presAssocID="{937AFF2C-28D6-4379-AC17-AE0055B294F7}" presName="nodeTx" presStyleLbl="node1" presStyleIdx="3" presStyleCnt="7">
        <dgm:presLayoutVars>
          <dgm:bulletEnabled val="1"/>
        </dgm:presLayoutVars>
      </dgm:prSet>
      <dgm:spPr/>
    </dgm:pt>
    <dgm:pt modelId="{A5A7C2AB-61BA-4BF8-A979-3AE4B9B6FA9A}" type="pres">
      <dgm:prSet presAssocID="{937AFF2C-28D6-4379-AC17-AE0055B294F7}" presName="invisiNode" presStyleLbl="node1" presStyleIdx="3" presStyleCnt="7"/>
      <dgm:spPr/>
    </dgm:pt>
    <dgm:pt modelId="{487C4B66-B0FF-481B-A83F-2919128AB11E}" type="pres">
      <dgm:prSet presAssocID="{937AFF2C-28D6-4379-AC17-AE0055B294F7}" presName="imagNode" presStyleLbl="fgImgPlac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Teacher with solid fill"/>
        </a:ext>
      </dgm:extLst>
    </dgm:pt>
    <dgm:pt modelId="{A0416B87-D8D8-4BDF-9D73-CDCCC4533693}" type="pres">
      <dgm:prSet presAssocID="{EB0425C2-ADBB-422C-956E-E236D4FA2F98}" presName="sibTrans" presStyleLbl="sibTrans2D1" presStyleIdx="0" presStyleCnt="0"/>
      <dgm:spPr/>
    </dgm:pt>
    <dgm:pt modelId="{4CEA8669-09CD-44AD-A959-5EB8BCC39F4F}" type="pres">
      <dgm:prSet presAssocID="{4438287E-CA7B-4B4E-A112-B306D953FE34}" presName="compNode" presStyleCnt="0"/>
      <dgm:spPr/>
    </dgm:pt>
    <dgm:pt modelId="{96300CE9-EEE7-4804-9AA5-2339546B588C}" type="pres">
      <dgm:prSet presAssocID="{4438287E-CA7B-4B4E-A112-B306D953FE34}" presName="bkgdShape" presStyleLbl="node1" presStyleIdx="4" presStyleCnt="7"/>
      <dgm:spPr/>
    </dgm:pt>
    <dgm:pt modelId="{873C269D-59C0-4FD4-B3BE-0284B1594768}" type="pres">
      <dgm:prSet presAssocID="{4438287E-CA7B-4B4E-A112-B306D953FE34}" presName="nodeTx" presStyleLbl="node1" presStyleIdx="4" presStyleCnt="7">
        <dgm:presLayoutVars>
          <dgm:bulletEnabled val="1"/>
        </dgm:presLayoutVars>
      </dgm:prSet>
      <dgm:spPr/>
    </dgm:pt>
    <dgm:pt modelId="{6342E179-B9A1-406B-B0FB-D498D69002E6}" type="pres">
      <dgm:prSet presAssocID="{4438287E-CA7B-4B4E-A112-B306D953FE34}" presName="invisiNode" presStyleLbl="node1" presStyleIdx="4" presStyleCnt="7"/>
      <dgm:spPr/>
    </dgm:pt>
    <dgm:pt modelId="{1F45AF0D-F3A5-4FFA-AC21-5DC9EBB8AA4D}" type="pres">
      <dgm:prSet presAssocID="{4438287E-CA7B-4B4E-A112-B306D953FE34}" presName="imagNode" presStyleLbl="fgImgPlace1" presStyleIdx="4" presStyleCnt="7"/>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Online meeting with solid fill"/>
        </a:ext>
      </dgm:extLst>
    </dgm:pt>
    <dgm:pt modelId="{7D669DA1-3556-4DAA-8632-4D5B53EDD5E5}" type="pres">
      <dgm:prSet presAssocID="{4D820973-D189-4A62-BA1F-5FBE798F2EA2}" presName="sibTrans" presStyleLbl="sibTrans2D1" presStyleIdx="0" presStyleCnt="0"/>
      <dgm:spPr/>
    </dgm:pt>
    <dgm:pt modelId="{CABF04CE-E19B-417A-A34E-A0E904073DE7}" type="pres">
      <dgm:prSet presAssocID="{293DE4BD-0581-4C6A-9F70-59B0713E6F5D}" presName="compNode" presStyleCnt="0"/>
      <dgm:spPr/>
    </dgm:pt>
    <dgm:pt modelId="{26B0E5ED-4683-4AC3-BCA5-777FDA850E94}" type="pres">
      <dgm:prSet presAssocID="{293DE4BD-0581-4C6A-9F70-59B0713E6F5D}" presName="bkgdShape" presStyleLbl="node1" presStyleIdx="5" presStyleCnt="7"/>
      <dgm:spPr/>
    </dgm:pt>
    <dgm:pt modelId="{6B6CAF6F-3D87-4C3E-8FB4-3332D39F2CF9}" type="pres">
      <dgm:prSet presAssocID="{293DE4BD-0581-4C6A-9F70-59B0713E6F5D}" presName="nodeTx" presStyleLbl="node1" presStyleIdx="5" presStyleCnt="7">
        <dgm:presLayoutVars>
          <dgm:bulletEnabled val="1"/>
        </dgm:presLayoutVars>
      </dgm:prSet>
      <dgm:spPr/>
    </dgm:pt>
    <dgm:pt modelId="{DD48D2BB-84D0-4585-BCB4-A739BC7643CC}" type="pres">
      <dgm:prSet presAssocID="{293DE4BD-0581-4C6A-9F70-59B0713E6F5D}" presName="invisiNode" presStyleLbl="node1" presStyleIdx="5" presStyleCnt="7"/>
      <dgm:spPr/>
    </dgm:pt>
    <dgm:pt modelId="{98F73492-79AB-48ED-8923-C651BF83F85C}" type="pres">
      <dgm:prSet presAssocID="{293DE4BD-0581-4C6A-9F70-59B0713E6F5D}" presName="imagNode" presStyleLbl="fgImgPlac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Boardroom with solid fill"/>
        </a:ext>
      </dgm:extLst>
    </dgm:pt>
    <dgm:pt modelId="{3CD77656-B03C-45CD-8A19-121A4C36D3F6}" type="pres">
      <dgm:prSet presAssocID="{2F012406-6926-408D-89CD-56555E988037}" presName="sibTrans" presStyleLbl="sibTrans2D1" presStyleIdx="0" presStyleCnt="0"/>
      <dgm:spPr/>
    </dgm:pt>
    <dgm:pt modelId="{0E1B7B32-26F1-47A4-BF8D-5181CCAF5F32}" type="pres">
      <dgm:prSet presAssocID="{A8D4A8A3-0C60-46F8-8800-5785062128A2}" presName="compNode" presStyleCnt="0"/>
      <dgm:spPr/>
    </dgm:pt>
    <dgm:pt modelId="{4D26A1AF-085A-4C71-A169-1B5B213EA9FE}" type="pres">
      <dgm:prSet presAssocID="{A8D4A8A3-0C60-46F8-8800-5785062128A2}" presName="bkgdShape" presStyleLbl="node1" presStyleIdx="6" presStyleCnt="7"/>
      <dgm:spPr/>
    </dgm:pt>
    <dgm:pt modelId="{4F4BA8D3-A70F-4EFC-8BF2-7194423EC07B}" type="pres">
      <dgm:prSet presAssocID="{A8D4A8A3-0C60-46F8-8800-5785062128A2}" presName="nodeTx" presStyleLbl="node1" presStyleIdx="6" presStyleCnt="7">
        <dgm:presLayoutVars>
          <dgm:bulletEnabled val="1"/>
        </dgm:presLayoutVars>
      </dgm:prSet>
      <dgm:spPr/>
    </dgm:pt>
    <dgm:pt modelId="{CADF099A-717B-4FFB-92A5-38DCDE1EFB53}" type="pres">
      <dgm:prSet presAssocID="{A8D4A8A3-0C60-46F8-8800-5785062128A2}" presName="invisiNode" presStyleLbl="node1" presStyleIdx="6" presStyleCnt="7"/>
      <dgm:spPr/>
    </dgm:pt>
    <dgm:pt modelId="{AEE49B95-1DAD-45D5-8AA0-1D3E4EC90155}" type="pres">
      <dgm:prSet presAssocID="{A8D4A8A3-0C60-46F8-8800-5785062128A2}" presName="imagNode" presStyleLbl="fgImgPlac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Rating with solid fill"/>
        </a:ext>
      </dgm:extLst>
    </dgm:pt>
  </dgm:ptLst>
  <dgm:cxnLst>
    <dgm:cxn modelId="{D31C8A01-1781-4BB6-A75B-79698D6783D3}" type="presOf" srcId="{293DE4BD-0581-4C6A-9F70-59B0713E6F5D}" destId="{6B6CAF6F-3D87-4C3E-8FB4-3332D39F2CF9}" srcOrd="1" destOrd="0" presId="urn:microsoft.com/office/officeart/2005/8/layout/hList7"/>
    <dgm:cxn modelId="{73359707-4F77-4184-8EC1-8BD7AC33991E}" srcId="{AAA4A701-335A-47B5-9DB9-689E143EF2F2}" destId="{4438287E-CA7B-4B4E-A112-B306D953FE34}" srcOrd="4" destOrd="0" parTransId="{54EF68C2-CD08-4BCB-A397-EF787AF36E57}" sibTransId="{4D820973-D189-4A62-BA1F-5FBE798F2EA2}"/>
    <dgm:cxn modelId="{4CEB800A-9BEC-4841-B591-879B0834581E}" srcId="{AAA4A701-335A-47B5-9DB9-689E143EF2F2}" destId="{A8D4A8A3-0C60-46F8-8800-5785062128A2}" srcOrd="6" destOrd="0" parTransId="{E4A95C1B-5AE1-4275-A462-AAFE0BBCD9A5}" sibTransId="{2352E604-F76A-47D3-A6C4-56356DB2271E}"/>
    <dgm:cxn modelId="{85D72711-116C-446A-B890-A907E6737F4E}" type="presOf" srcId="{D43C3B70-9DB5-41F1-8342-567072CFCE00}" destId="{709DFD73-4681-4B0B-B8C7-D36642E66824}" srcOrd="1" destOrd="0" presId="urn:microsoft.com/office/officeart/2005/8/layout/hList7"/>
    <dgm:cxn modelId="{2E463938-A7F4-40EE-BF14-263C36803677}" type="presOf" srcId="{FA45452E-8CA6-4C3D-8B7E-CC3FD01F674F}" destId="{D83833CA-A492-44CA-A67A-A61D716B70DF}" srcOrd="1" destOrd="0" presId="urn:microsoft.com/office/officeart/2005/8/layout/hList7"/>
    <dgm:cxn modelId="{011D3B3C-AFBA-4743-95FF-8CD24C33DADB}" type="presOf" srcId="{A8D4A8A3-0C60-46F8-8800-5785062128A2}" destId="{4D26A1AF-085A-4C71-A169-1B5B213EA9FE}" srcOrd="0" destOrd="0" presId="urn:microsoft.com/office/officeart/2005/8/layout/hList7"/>
    <dgm:cxn modelId="{9018DA3F-4301-4D7F-B8B7-E3DEAE377388}" type="presOf" srcId="{9D739C46-7CDA-404D-B7BA-8A3888EAD377}" destId="{1ED1DA08-044D-4795-B4E1-6031327EB9E3}" srcOrd="0" destOrd="0" presId="urn:microsoft.com/office/officeart/2005/8/layout/hList7"/>
    <dgm:cxn modelId="{C7DC2C45-5C67-4396-B1F2-164AB38D8388}" type="presOf" srcId="{2F012406-6926-408D-89CD-56555E988037}" destId="{3CD77656-B03C-45CD-8A19-121A4C36D3F6}" srcOrd="0" destOrd="0" presId="urn:microsoft.com/office/officeart/2005/8/layout/hList7"/>
    <dgm:cxn modelId="{E54FA949-49EC-4FC3-95B3-AAD7D4EB7DDC}" type="presOf" srcId="{FA45452E-8CA6-4C3D-8B7E-CC3FD01F674F}" destId="{8A6D6F74-50A5-4D00-8B56-F018ECF7F500}" srcOrd="0" destOrd="0" presId="urn:microsoft.com/office/officeart/2005/8/layout/hList7"/>
    <dgm:cxn modelId="{77B15976-F136-46EF-BEA4-77794982F0B5}" type="presOf" srcId="{AAA4A701-335A-47B5-9DB9-689E143EF2F2}" destId="{E9649D45-DE7F-4FA9-8E7D-59006C2C55E7}" srcOrd="0" destOrd="0" presId="urn:microsoft.com/office/officeart/2005/8/layout/hList7"/>
    <dgm:cxn modelId="{C7E6BB76-2A61-422F-B8D3-B518F2A24124}" type="presOf" srcId="{293DE4BD-0581-4C6A-9F70-59B0713E6F5D}" destId="{26B0E5ED-4683-4AC3-BCA5-777FDA850E94}" srcOrd="0" destOrd="0" presId="urn:microsoft.com/office/officeart/2005/8/layout/hList7"/>
    <dgm:cxn modelId="{87F5CD7B-35CE-4F87-98D6-6D176C2D79FD}" type="presOf" srcId="{937AFF2C-28D6-4379-AC17-AE0055B294F7}" destId="{7C9ED6D8-A184-4E78-9ADE-D6C4C06322C4}" srcOrd="0" destOrd="0" presId="urn:microsoft.com/office/officeart/2005/8/layout/hList7"/>
    <dgm:cxn modelId="{638EDF81-366C-4037-A0DD-7C550D11CD8D}" srcId="{AAA4A701-335A-47B5-9DB9-689E143EF2F2}" destId="{1F37D32E-B1D3-4F4B-B67E-B3B08BCDB130}" srcOrd="1" destOrd="0" parTransId="{6F16635A-4389-434B-9822-8E221F7D64AF}" sibTransId="{42E1A70B-DCBF-4A0B-90FC-30BFF95621C7}"/>
    <dgm:cxn modelId="{F7A43AA1-DB63-4E0C-AB6D-90F6888BBC8C}" type="presOf" srcId="{4438287E-CA7B-4B4E-A112-B306D953FE34}" destId="{873C269D-59C0-4FD4-B3BE-0284B1594768}" srcOrd="1" destOrd="0" presId="urn:microsoft.com/office/officeart/2005/8/layout/hList7"/>
    <dgm:cxn modelId="{0D0D43AD-911E-4C4F-AF87-1DC8274C8BAC}" srcId="{AAA4A701-335A-47B5-9DB9-689E143EF2F2}" destId="{FA45452E-8CA6-4C3D-8B7E-CC3FD01F674F}" srcOrd="0" destOrd="0" parTransId="{BBD9A66B-E898-4920-B5A3-B20C17A7F98D}" sibTransId="{5CCE18FC-41E8-4328-B3FD-CE87B7823B40}"/>
    <dgm:cxn modelId="{64D16BAF-BD2F-4F2C-9CCF-A8B37BF1EB35}" type="presOf" srcId="{937AFF2C-28D6-4379-AC17-AE0055B294F7}" destId="{214A8140-6F1D-4EA0-B9A1-74E09A27BA44}" srcOrd="1" destOrd="0" presId="urn:microsoft.com/office/officeart/2005/8/layout/hList7"/>
    <dgm:cxn modelId="{671ED9B3-C2C3-44D6-ABB5-20F012F0C746}" type="presOf" srcId="{EB0425C2-ADBB-422C-956E-E236D4FA2F98}" destId="{A0416B87-D8D8-4BDF-9D73-CDCCC4533693}" srcOrd="0" destOrd="0" presId="urn:microsoft.com/office/officeart/2005/8/layout/hList7"/>
    <dgm:cxn modelId="{E2E9B3B8-B996-48B4-BA3F-2E044088AEBE}" type="presOf" srcId="{4D820973-D189-4A62-BA1F-5FBE798F2EA2}" destId="{7D669DA1-3556-4DAA-8632-4D5B53EDD5E5}" srcOrd="0" destOrd="0" presId="urn:microsoft.com/office/officeart/2005/8/layout/hList7"/>
    <dgm:cxn modelId="{94C5BCC1-1BDA-4E90-A6AB-85A41F94555F}" type="presOf" srcId="{1F37D32E-B1D3-4F4B-B67E-B3B08BCDB130}" destId="{FAB2B033-0068-4616-A5CE-3D304ADB4230}" srcOrd="0" destOrd="0" presId="urn:microsoft.com/office/officeart/2005/8/layout/hList7"/>
    <dgm:cxn modelId="{E1253AC2-9E21-468A-B806-CCAE5C706055}" type="presOf" srcId="{5CCE18FC-41E8-4328-B3FD-CE87B7823B40}" destId="{5E3873D6-F913-4D78-BCD2-99E7416686C9}" srcOrd="0" destOrd="0" presId="urn:microsoft.com/office/officeart/2005/8/layout/hList7"/>
    <dgm:cxn modelId="{B8D5D6CD-0763-4E51-AD19-1CA9361F2339}" type="presOf" srcId="{1F37D32E-B1D3-4F4B-B67E-B3B08BCDB130}" destId="{1D8F2C14-6DDB-4521-A2BC-5224917D1342}" srcOrd="1" destOrd="0" presId="urn:microsoft.com/office/officeart/2005/8/layout/hList7"/>
    <dgm:cxn modelId="{4282B8D2-1619-4A60-B88A-09D2F003D060}" type="presOf" srcId="{D43C3B70-9DB5-41F1-8342-567072CFCE00}" destId="{A5543EA7-6386-4AEC-85AC-A37C1296B5A7}" srcOrd="0" destOrd="0" presId="urn:microsoft.com/office/officeart/2005/8/layout/hList7"/>
    <dgm:cxn modelId="{FAECE6D5-F1B3-4A3E-97D1-D0E239F7ED8D}" type="presOf" srcId="{A8D4A8A3-0C60-46F8-8800-5785062128A2}" destId="{4F4BA8D3-A70F-4EFC-8BF2-7194423EC07B}" srcOrd="1" destOrd="0" presId="urn:microsoft.com/office/officeart/2005/8/layout/hList7"/>
    <dgm:cxn modelId="{42D487D8-A6C6-4161-BD96-5B21EC7EAF11}" srcId="{AAA4A701-335A-47B5-9DB9-689E143EF2F2}" destId="{937AFF2C-28D6-4379-AC17-AE0055B294F7}" srcOrd="3" destOrd="0" parTransId="{9CAD3A0A-9736-493A-8053-16203BB15530}" sibTransId="{EB0425C2-ADBB-422C-956E-E236D4FA2F98}"/>
    <dgm:cxn modelId="{7F59DDE8-362F-4FAE-A606-4C06A8E2A155}" srcId="{AAA4A701-335A-47B5-9DB9-689E143EF2F2}" destId="{D43C3B70-9DB5-41F1-8342-567072CFCE00}" srcOrd="2" destOrd="0" parTransId="{643D34A0-3E4B-4648-A9FB-1DE38A8EB8DA}" sibTransId="{9D739C46-7CDA-404D-B7BA-8A3888EAD377}"/>
    <dgm:cxn modelId="{39DD2DF2-99F0-467E-9B81-F94B0885BEF5}" srcId="{AAA4A701-335A-47B5-9DB9-689E143EF2F2}" destId="{293DE4BD-0581-4C6A-9F70-59B0713E6F5D}" srcOrd="5" destOrd="0" parTransId="{6A6BF6DA-609E-4C64-BBE3-B96FF8EB6107}" sibTransId="{2F012406-6926-408D-89CD-56555E988037}"/>
    <dgm:cxn modelId="{AE1A68F4-BBAE-495B-BD1C-771A4C62468A}" type="presOf" srcId="{42E1A70B-DCBF-4A0B-90FC-30BFF95621C7}" destId="{7DABA586-9506-4B12-81A5-9E85721A6C58}" srcOrd="0" destOrd="0" presId="urn:microsoft.com/office/officeart/2005/8/layout/hList7"/>
    <dgm:cxn modelId="{18B7DFFC-F692-4473-B763-EE43DCC6BCDF}" type="presOf" srcId="{4438287E-CA7B-4B4E-A112-B306D953FE34}" destId="{96300CE9-EEE7-4804-9AA5-2339546B588C}" srcOrd="0" destOrd="0" presId="urn:microsoft.com/office/officeart/2005/8/layout/hList7"/>
    <dgm:cxn modelId="{278684B4-AE1F-4206-B06C-896F4EB52861}" type="presParOf" srcId="{E9649D45-DE7F-4FA9-8E7D-59006C2C55E7}" destId="{655CE6B2-14DD-456C-B42D-5E7AE4C9EF07}" srcOrd="0" destOrd="0" presId="urn:microsoft.com/office/officeart/2005/8/layout/hList7"/>
    <dgm:cxn modelId="{A2E23DFC-7467-4971-9648-237AD51459FD}" type="presParOf" srcId="{E9649D45-DE7F-4FA9-8E7D-59006C2C55E7}" destId="{4708471D-13F6-4AB1-8C51-1F824415A887}" srcOrd="1" destOrd="0" presId="urn:microsoft.com/office/officeart/2005/8/layout/hList7"/>
    <dgm:cxn modelId="{E59E4D37-E0C0-4CC7-9E34-88707936CFF6}" type="presParOf" srcId="{4708471D-13F6-4AB1-8C51-1F824415A887}" destId="{F3B29236-B69B-45A7-912D-04A6952C38A9}" srcOrd="0" destOrd="0" presId="urn:microsoft.com/office/officeart/2005/8/layout/hList7"/>
    <dgm:cxn modelId="{0A24BE18-CD56-4222-9A07-97BB17E65DB5}" type="presParOf" srcId="{F3B29236-B69B-45A7-912D-04A6952C38A9}" destId="{8A6D6F74-50A5-4D00-8B56-F018ECF7F500}" srcOrd="0" destOrd="0" presId="urn:microsoft.com/office/officeart/2005/8/layout/hList7"/>
    <dgm:cxn modelId="{FA35CF80-00EA-48BE-8ABB-FDE3E7BFB35C}" type="presParOf" srcId="{F3B29236-B69B-45A7-912D-04A6952C38A9}" destId="{D83833CA-A492-44CA-A67A-A61D716B70DF}" srcOrd="1" destOrd="0" presId="urn:microsoft.com/office/officeart/2005/8/layout/hList7"/>
    <dgm:cxn modelId="{6A233C47-14F8-4254-8FEF-979CCE72B0B9}" type="presParOf" srcId="{F3B29236-B69B-45A7-912D-04A6952C38A9}" destId="{6E9FBF20-6BCB-41F3-BB95-33BF1CBD8E78}" srcOrd="2" destOrd="0" presId="urn:microsoft.com/office/officeart/2005/8/layout/hList7"/>
    <dgm:cxn modelId="{A391A96B-5A65-4715-BF7D-E3D6162DC1D0}" type="presParOf" srcId="{F3B29236-B69B-45A7-912D-04A6952C38A9}" destId="{F993C48F-B2DE-4F09-B20E-90E7DA80A5B6}" srcOrd="3" destOrd="0" presId="urn:microsoft.com/office/officeart/2005/8/layout/hList7"/>
    <dgm:cxn modelId="{79CA86F3-AD12-4E65-A16A-7FD9C9E65324}" type="presParOf" srcId="{4708471D-13F6-4AB1-8C51-1F824415A887}" destId="{5E3873D6-F913-4D78-BCD2-99E7416686C9}" srcOrd="1" destOrd="0" presId="urn:microsoft.com/office/officeart/2005/8/layout/hList7"/>
    <dgm:cxn modelId="{B455B802-EA81-4777-8BF2-7A86E407E240}" type="presParOf" srcId="{4708471D-13F6-4AB1-8C51-1F824415A887}" destId="{22BA56CC-5277-46E8-9F97-4424ABEED1C8}" srcOrd="2" destOrd="0" presId="urn:microsoft.com/office/officeart/2005/8/layout/hList7"/>
    <dgm:cxn modelId="{7B371373-41AD-470F-BF6B-3A041F7714B9}" type="presParOf" srcId="{22BA56CC-5277-46E8-9F97-4424ABEED1C8}" destId="{FAB2B033-0068-4616-A5CE-3D304ADB4230}" srcOrd="0" destOrd="0" presId="urn:microsoft.com/office/officeart/2005/8/layout/hList7"/>
    <dgm:cxn modelId="{07579BCD-8EFA-4D84-8FF8-57596C749344}" type="presParOf" srcId="{22BA56CC-5277-46E8-9F97-4424ABEED1C8}" destId="{1D8F2C14-6DDB-4521-A2BC-5224917D1342}" srcOrd="1" destOrd="0" presId="urn:microsoft.com/office/officeart/2005/8/layout/hList7"/>
    <dgm:cxn modelId="{70F604CD-9C8E-47D8-9BD1-4C59AF3945F8}" type="presParOf" srcId="{22BA56CC-5277-46E8-9F97-4424ABEED1C8}" destId="{50F6659D-2055-445A-B7C4-EF9CB2AFF186}" srcOrd="2" destOrd="0" presId="urn:microsoft.com/office/officeart/2005/8/layout/hList7"/>
    <dgm:cxn modelId="{FD3C4EBC-FD7B-4623-8E1C-BD490D4ED1E9}" type="presParOf" srcId="{22BA56CC-5277-46E8-9F97-4424ABEED1C8}" destId="{96E0CB07-0261-4260-9127-B531C769FA77}" srcOrd="3" destOrd="0" presId="urn:microsoft.com/office/officeart/2005/8/layout/hList7"/>
    <dgm:cxn modelId="{3DE94591-E350-420F-B0AB-A14E663E4A0F}" type="presParOf" srcId="{4708471D-13F6-4AB1-8C51-1F824415A887}" destId="{7DABA586-9506-4B12-81A5-9E85721A6C58}" srcOrd="3" destOrd="0" presId="urn:microsoft.com/office/officeart/2005/8/layout/hList7"/>
    <dgm:cxn modelId="{438BB480-DDF8-4325-ABD1-92DDF46DAF3B}" type="presParOf" srcId="{4708471D-13F6-4AB1-8C51-1F824415A887}" destId="{680E4E6A-3468-4215-BD76-F8D1788200AC}" srcOrd="4" destOrd="0" presId="urn:microsoft.com/office/officeart/2005/8/layout/hList7"/>
    <dgm:cxn modelId="{EE12715B-84AA-48D0-8478-FD71170538BA}" type="presParOf" srcId="{680E4E6A-3468-4215-BD76-F8D1788200AC}" destId="{A5543EA7-6386-4AEC-85AC-A37C1296B5A7}" srcOrd="0" destOrd="0" presId="urn:microsoft.com/office/officeart/2005/8/layout/hList7"/>
    <dgm:cxn modelId="{1F4DA285-A687-4966-AA45-9C31ADE7816D}" type="presParOf" srcId="{680E4E6A-3468-4215-BD76-F8D1788200AC}" destId="{709DFD73-4681-4B0B-B8C7-D36642E66824}" srcOrd="1" destOrd="0" presId="urn:microsoft.com/office/officeart/2005/8/layout/hList7"/>
    <dgm:cxn modelId="{D17966CD-1CDC-48D7-84A0-971D4A0C8869}" type="presParOf" srcId="{680E4E6A-3468-4215-BD76-F8D1788200AC}" destId="{DAAE4BC0-0BA0-4918-9690-24E6D02D4638}" srcOrd="2" destOrd="0" presId="urn:microsoft.com/office/officeart/2005/8/layout/hList7"/>
    <dgm:cxn modelId="{43D294A3-BBBD-4AC6-9AFB-0C0723AE638E}" type="presParOf" srcId="{680E4E6A-3468-4215-BD76-F8D1788200AC}" destId="{EAA4BE3F-BBCE-4B4B-9395-F2FE38C158DC}" srcOrd="3" destOrd="0" presId="urn:microsoft.com/office/officeart/2005/8/layout/hList7"/>
    <dgm:cxn modelId="{7C1BE7EF-C9A8-4F8B-849F-A16CB59FC282}" type="presParOf" srcId="{4708471D-13F6-4AB1-8C51-1F824415A887}" destId="{1ED1DA08-044D-4795-B4E1-6031327EB9E3}" srcOrd="5" destOrd="0" presId="urn:microsoft.com/office/officeart/2005/8/layout/hList7"/>
    <dgm:cxn modelId="{F3FBAD30-A68F-4484-BE10-12E610DE2C54}" type="presParOf" srcId="{4708471D-13F6-4AB1-8C51-1F824415A887}" destId="{5C6AEA27-28B2-4B17-8304-47A3A8188C16}" srcOrd="6" destOrd="0" presId="urn:microsoft.com/office/officeart/2005/8/layout/hList7"/>
    <dgm:cxn modelId="{2BE4026E-63DC-4DDE-A65C-D0034F549F83}" type="presParOf" srcId="{5C6AEA27-28B2-4B17-8304-47A3A8188C16}" destId="{7C9ED6D8-A184-4E78-9ADE-D6C4C06322C4}" srcOrd="0" destOrd="0" presId="urn:microsoft.com/office/officeart/2005/8/layout/hList7"/>
    <dgm:cxn modelId="{841316A4-AE7D-4CD4-AF8A-6145BC5A5628}" type="presParOf" srcId="{5C6AEA27-28B2-4B17-8304-47A3A8188C16}" destId="{214A8140-6F1D-4EA0-B9A1-74E09A27BA44}" srcOrd="1" destOrd="0" presId="urn:microsoft.com/office/officeart/2005/8/layout/hList7"/>
    <dgm:cxn modelId="{A05B9007-956C-4D70-A760-B63422A2AF81}" type="presParOf" srcId="{5C6AEA27-28B2-4B17-8304-47A3A8188C16}" destId="{A5A7C2AB-61BA-4BF8-A979-3AE4B9B6FA9A}" srcOrd="2" destOrd="0" presId="urn:microsoft.com/office/officeart/2005/8/layout/hList7"/>
    <dgm:cxn modelId="{D76E7A9B-4DC7-4A7E-8922-676DA70A4F6E}" type="presParOf" srcId="{5C6AEA27-28B2-4B17-8304-47A3A8188C16}" destId="{487C4B66-B0FF-481B-A83F-2919128AB11E}" srcOrd="3" destOrd="0" presId="urn:microsoft.com/office/officeart/2005/8/layout/hList7"/>
    <dgm:cxn modelId="{4332DE7B-AD41-4132-8F1B-A4A09C51A39E}" type="presParOf" srcId="{4708471D-13F6-4AB1-8C51-1F824415A887}" destId="{A0416B87-D8D8-4BDF-9D73-CDCCC4533693}" srcOrd="7" destOrd="0" presId="urn:microsoft.com/office/officeart/2005/8/layout/hList7"/>
    <dgm:cxn modelId="{F2361ED3-FD54-449F-BA5D-26FA9CE71E37}" type="presParOf" srcId="{4708471D-13F6-4AB1-8C51-1F824415A887}" destId="{4CEA8669-09CD-44AD-A959-5EB8BCC39F4F}" srcOrd="8" destOrd="0" presId="urn:microsoft.com/office/officeart/2005/8/layout/hList7"/>
    <dgm:cxn modelId="{B0D2D398-21F3-4AFF-920C-ECBAA2C04809}" type="presParOf" srcId="{4CEA8669-09CD-44AD-A959-5EB8BCC39F4F}" destId="{96300CE9-EEE7-4804-9AA5-2339546B588C}" srcOrd="0" destOrd="0" presId="urn:microsoft.com/office/officeart/2005/8/layout/hList7"/>
    <dgm:cxn modelId="{B3D327C8-0A87-439E-8D16-ACE935EFBFD0}" type="presParOf" srcId="{4CEA8669-09CD-44AD-A959-5EB8BCC39F4F}" destId="{873C269D-59C0-4FD4-B3BE-0284B1594768}" srcOrd="1" destOrd="0" presId="urn:microsoft.com/office/officeart/2005/8/layout/hList7"/>
    <dgm:cxn modelId="{CA82B90C-275C-440C-82BB-B3B3DAAC842C}" type="presParOf" srcId="{4CEA8669-09CD-44AD-A959-5EB8BCC39F4F}" destId="{6342E179-B9A1-406B-B0FB-D498D69002E6}" srcOrd="2" destOrd="0" presId="urn:microsoft.com/office/officeart/2005/8/layout/hList7"/>
    <dgm:cxn modelId="{E3E735BC-856A-4540-AE69-94711FBFE11B}" type="presParOf" srcId="{4CEA8669-09CD-44AD-A959-5EB8BCC39F4F}" destId="{1F45AF0D-F3A5-4FFA-AC21-5DC9EBB8AA4D}" srcOrd="3" destOrd="0" presId="urn:microsoft.com/office/officeart/2005/8/layout/hList7"/>
    <dgm:cxn modelId="{1C76330F-73E3-4AF9-B65E-F6CEEE140012}" type="presParOf" srcId="{4708471D-13F6-4AB1-8C51-1F824415A887}" destId="{7D669DA1-3556-4DAA-8632-4D5B53EDD5E5}" srcOrd="9" destOrd="0" presId="urn:microsoft.com/office/officeart/2005/8/layout/hList7"/>
    <dgm:cxn modelId="{F28412C0-4BB1-45D5-8BC3-AE97EABD9D0B}" type="presParOf" srcId="{4708471D-13F6-4AB1-8C51-1F824415A887}" destId="{CABF04CE-E19B-417A-A34E-A0E904073DE7}" srcOrd="10" destOrd="0" presId="urn:microsoft.com/office/officeart/2005/8/layout/hList7"/>
    <dgm:cxn modelId="{ECFFD38B-3113-4804-B4D3-848CF4060BEA}" type="presParOf" srcId="{CABF04CE-E19B-417A-A34E-A0E904073DE7}" destId="{26B0E5ED-4683-4AC3-BCA5-777FDA850E94}" srcOrd="0" destOrd="0" presId="urn:microsoft.com/office/officeart/2005/8/layout/hList7"/>
    <dgm:cxn modelId="{30C20B30-3EAF-4EA3-B464-836AE3DD6AE1}" type="presParOf" srcId="{CABF04CE-E19B-417A-A34E-A0E904073DE7}" destId="{6B6CAF6F-3D87-4C3E-8FB4-3332D39F2CF9}" srcOrd="1" destOrd="0" presId="urn:microsoft.com/office/officeart/2005/8/layout/hList7"/>
    <dgm:cxn modelId="{C69DB04A-524B-4E47-B2FE-5367D5869375}" type="presParOf" srcId="{CABF04CE-E19B-417A-A34E-A0E904073DE7}" destId="{DD48D2BB-84D0-4585-BCB4-A739BC7643CC}" srcOrd="2" destOrd="0" presId="urn:microsoft.com/office/officeart/2005/8/layout/hList7"/>
    <dgm:cxn modelId="{61DA1DB5-3F68-4306-BA24-AD6273994E5F}" type="presParOf" srcId="{CABF04CE-E19B-417A-A34E-A0E904073DE7}" destId="{98F73492-79AB-48ED-8923-C651BF83F85C}" srcOrd="3" destOrd="0" presId="urn:microsoft.com/office/officeart/2005/8/layout/hList7"/>
    <dgm:cxn modelId="{C0508AAC-8CED-42FC-A9E9-F7AAEFB8C29F}" type="presParOf" srcId="{4708471D-13F6-4AB1-8C51-1F824415A887}" destId="{3CD77656-B03C-45CD-8A19-121A4C36D3F6}" srcOrd="11" destOrd="0" presId="urn:microsoft.com/office/officeart/2005/8/layout/hList7"/>
    <dgm:cxn modelId="{55835BDD-4541-4B00-921C-05BBD6FD72FC}" type="presParOf" srcId="{4708471D-13F6-4AB1-8C51-1F824415A887}" destId="{0E1B7B32-26F1-47A4-BF8D-5181CCAF5F32}" srcOrd="12" destOrd="0" presId="urn:microsoft.com/office/officeart/2005/8/layout/hList7"/>
    <dgm:cxn modelId="{FFC2D992-9D24-4B2D-822B-D05BAE9D58A3}" type="presParOf" srcId="{0E1B7B32-26F1-47A4-BF8D-5181CCAF5F32}" destId="{4D26A1AF-085A-4C71-A169-1B5B213EA9FE}" srcOrd="0" destOrd="0" presId="urn:microsoft.com/office/officeart/2005/8/layout/hList7"/>
    <dgm:cxn modelId="{F8B93695-629B-44BD-ACF7-20EB6B999A4F}" type="presParOf" srcId="{0E1B7B32-26F1-47A4-BF8D-5181CCAF5F32}" destId="{4F4BA8D3-A70F-4EFC-8BF2-7194423EC07B}" srcOrd="1" destOrd="0" presId="urn:microsoft.com/office/officeart/2005/8/layout/hList7"/>
    <dgm:cxn modelId="{CDD32CE9-B4E6-4314-94AA-E6ADF89911F2}" type="presParOf" srcId="{0E1B7B32-26F1-47A4-BF8D-5181CCAF5F32}" destId="{CADF099A-717B-4FFB-92A5-38DCDE1EFB53}" srcOrd="2" destOrd="0" presId="urn:microsoft.com/office/officeart/2005/8/layout/hList7"/>
    <dgm:cxn modelId="{BC943805-6B85-4F37-9F12-6D3DAF9B842C}" type="presParOf" srcId="{0E1B7B32-26F1-47A4-BF8D-5181CCAF5F32}" destId="{AEE49B95-1DAD-45D5-8AA0-1D3E4EC90155}"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75720FB-744B-48C6-AF7A-F3AAF41F9334}" type="doc">
      <dgm:prSet loTypeId="urn:microsoft.com/office/officeart/2018/2/layout/IconCircleList" loCatId="icon" qsTypeId="urn:microsoft.com/office/officeart/2005/8/quickstyle/simple1" qsCatId="simple" csTypeId="urn:microsoft.com/office/officeart/2005/8/colors/colorful4" csCatId="colorful" phldr="1"/>
      <dgm:spPr/>
      <dgm:t>
        <a:bodyPr/>
        <a:lstStyle/>
        <a:p>
          <a:endParaRPr lang="en-US"/>
        </a:p>
      </dgm:t>
    </dgm:pt>
    <dgm:pt modelId="{80AB2C55-AFA7-4248-AD9B-F87101D005BC}">
      <dgm:prSet custT="1"/>
      <dgm:spPr/>
      <dgm:t>
        <a:bodyPr/>
        <a:lstStyle/>
        <a:p>
          <a:pPr>
            <a:lnSpc>
              <a:spcPct val="100000"/>
            </a:lnSpc>
          </a:pPr>
          <a:r>
            <a:rPr lang="en-US" sz="1800" dirty="0"/>
            <a:t>​</a:t>
          </a:r>
          <a:r>
            <a:rPr lang="en-GB" sz="1800" dirty="0"/>
            <a:t>Registered with the Care Quality Commission</a:t>
          </a:r>
          <a:r>
            <a:rPr lang="en-US" sz="1800" dirty="0"/>
            <a:t>​ (CQC)</a:t>
          </a:r>
        </a:p>
      </dgm:t>
    </dgm:pt>
    <dgm:pt modelId="{58AD8DB3-E05E-42B8-9738-3C72B4009979}" type="parTrans" cxnId="{2918A5A7-B63B-4737-B4DA-550376DE1967}">
      <dgm:prSet/>
      <dgm:spPr/>
      <dgm:t>
        <a:bodyPr/>
        <a:lstStyle/>
        <a:p>
          <a:endParaRPr lang="en-US"/>
        </a:p>
      </dgm:t>
    </dgm:pt>
    <dgm:pt modelId="{171A54DE-C55E-4771-A06E-6E4165B36BE8}" type="sibTrans" cxnId="{2918A5A7-B63B-4737-B4DA-550376DE1967}">
      <dgm:prSet/>
      <dgm:spPr/>
      <dgm:t>
        <a:bodyPr/>
        <a:lstStyle/>
        <a:p>
          <a:pPr>
            <a:lnSpc>
              <a:spcPct val="100000"/>
            </a:lnSpc>
          </a:pPr>
          <a:endParaRPr lang="en-US"/>
        </a:p>
      </dgm:t>
    </dgm:pt>
    <dgm:pt modelId="{65B5BC02-680E-462E-A5BF-3C3ADBE56426}">
      <dgm:prSet custT="1"/>
      <dgm:spPr/>
      <dgm:t>
        <a:bodyPr/>
        <a:lstStyle/>
        <a:p>
          <a:pPr>
            <a:lnSpc>
              <a:spcPct val="100000"/>
            </a:lnSpc>
          </a:pPr>
          <a:r>
            <a:rPr lang="en-GB" sz="1800" dirty="0"/>
            <a:t>Payment to Shared Lives Carers is made from the Social Care team supporting the client</a:t>
          </a:r>
          <a:r>
            <a:rPr lang="en-US" sz="1800" dirty="0"/>
            <a:t>​. </a:t>
          </a:r>
        </a:p>
      </dgm:t>
    </dgm:pt>
    <dgm:pt modelId="{61EA874D-5AD1-463E-ACB8-E27C48632F1C}" type="parTrans" cxnId="{ED908CD4-FFF3-411B-974C-62CA2FEA4B8C}">
      <dgm:prSet/>
      <dgm:spPr/>
      <dgm:t>
        <a:bodyPr/>
        <a:lstStyle/>
        <a:p>
          <a:endParaRPr lang="en-US"/>
        </a:p>
      </dgm:t>
    </dgm:pt>
    <dgm:pt modelId="{5DCA1B5C-1DC3-4280-915E-53D0774581D3}" type="sibTrans" cxnId="{ED908CD4-FFF3-411B-974C-62CA2FEA4B8C}">
      <dgm:prSet/>
      <dgm:spPr/>
      <dgm:t>
        <a:bodyPr/>
        <a:lstStyle/>
        <a:p>
          <a:pPr>
            <a:lnSpc>
              <a:spcPct val="100000"/>
            </a:lnSpc>
          </a:pPr>
          <a:endParaRPr lang="en-US"/>
        </a:p>
      </dgm:t>
    </dgm:pt>
    <dgm:pt modelId="{86C563C4-299B-44E7-8F18-C7393DF760AF}">
      <dgm:prSet custT="1"/>
      <dgm:spPr/>
      <dgm:t>
        <a:bodyPr/>
        <a:lstStyle/>
        <a:p>
          <a:pPr>
            <a:lnSpc>
              <a:spcPct val="100000"/>
            </a:lnSpc>
          </a:pPr>
          <a:r>
            <a:rPr lang="en-US" sz="1800" dirty="0"/>
            <a:t>This project will also have capacity to support those with care and support needs that do not meet the council's threshold for support. In this instance, the DASV Partnership will make payment for support</a:t>
          </a:r>
          <a:r>
            <a:rPr lang="en-US" sz="1400" dirty="0"/>
            <a:t>.</a:t>
          </a:r>
        </a:p>
      </dgm:t>
    </dgm:pt>
    <dgm:pt modelId="{1ACD5AF3-897A-4872-BB80-EAAF630AC4EB}" type="parTrans" cxnId="{5AEE9464-9478-400B-AC71-F034BD1B27E4}">
      <dgm:prSet/>
      <dgm:spPr/>
      <dgm:t>
        <a:bodyPr/>
        <a:lstStyle/>
        <a:p>
          <a:endParaRPr lang="en-US"/>
        </a:p>
      </dgm:t>
    </dgm:pt>
    <dgm:pt modelId="{AF4E955B-D4F2-4B7D-B80C-98BF48B6A9A9}" type="sibTrans" cxnId="{5AEE9464-9478-400B-AC71-F034BD1B27E4}">
      <dgm:prSet/>
      <dgm:spPr/>
      <dgm:t>
        <a:bodyPr/>
        <a:lstStyle/>
        <a:p>
          <a:pPr>
            <a:lnSpc>
              <a:spcPct val="100000"/>
            </a:lnSpc>
          </a:pPr>
          <a:endParaRPr lang="en-US"/>
        </a:p>
      </dgm:t>
    </dgm:pt>
    <dgm:pt modelId="{78E1A4CE-9D09-4E66-9FAD-280291CA6634}">
      <dgm:prSet custT="1"/>
      <dgm:spPr/>
      <dgm:t>
        <a:bodyPr/>
        <a:lstStyle/>
        <a:p>
          <a:pPr>
            <a:lnSpc>
              <a:spcPct val="100000"/>
            </a:lnSpc>
          </a:pPr>
          <a:r>
            <a:rPr lang="en-US" sz="1800" dirty="0"/>
            <a:t>Shared Lives DASV Project Coordinator will be the projects point of contact and work in the </a:t>
          </a:r>
          <a:r>
            <a:rPr lang="en-US" sz="1800" dirty="0" err="1"/>
            <a:t>Cambridgeshire</a:t>
          </a:r>
          <a:r>
            <a:rPr lang="en-US" sz="1800" dirty="0"/>
            <a:t> Shared Lives Team. The project will work in partnership with Cambridge and Peterborough DASV Partnership. </a:t>
          </a:r>
        </a:p>
      </dgm:t>
    </dgm:pt>
    <dgm:pt modelId="{AD90570E-5849-41D2-8757-6D41DAC8C40D}" type="parTrans" cxnId="{4E6FDF40-B74B-4167-B487-EEBCD3D2C1D9}">
      <dgm:prSet/>
      <dgm:spPr/>
      <dgm:t>
        <a:bodyPr/>
        <a:lstStyle/>
        <a:p>
          <a:endParaRPr lang="en-US"/>
        </a:p>
      </dgm:t>
    </dgm:pt>
    <dgm:pt modelId="{167B5D36-C75A-4F7F-93BC-36BE6D6DC502}" type="sibTrans" cxnId="{4E6FDF40-B74B-4167-B487-EEBCD3D2C1D9}">
      <dgm:prSet/>
      <dgm:spPr/>
      <dgm:t>
        <a:bodyPr/>
        <a:lstStyle/>
        <a:p>
          <a:endParaRPr lang="en-US"/>
        </a:p>
      </dgm:t>
    </dgm:pt>
    <dgm:pt modelId="{748D66F5-3582-47C4-B5FB-7025DB0614EC}" type="pres">
      <dgm:prSet presAssocID="{475720FB-744B-48C6-AF7A-F3AAF41F9334}" presName="root" presStyleCnt="0">
        <dgm:presLayoutVars>
          <dgm:dir/>
          <dgm:resizeHandles val="exact"/>
        </dgm:presLayoutVars>
      </dgm:prSet>
      <dgm:spPr/>
    </dgm:pt>
    <dgm:pt modelId="{A86B5D0C-97F2-4703-9FF5-F5703526FD1E}" type="pres">
      <dgm:prSet presAssocID="{475720FB-744B-48C6-AF7A-F3AAF41F9334}" presName="container" presStyleCnt="0">
        <dgm:presLayoutVars>
          <dgm:dir/>
          <dgm:resizeHandles val="exact"/>
        </dgm:presLayoutVars>
      </dgm:prSet>
      <dgm:spPr/>
    </dgm:pt>
    <dgm:pt modelId="{BC0A821C-424E-42B2-8182-2A01C5863B4E}" type="pres">
      <dgm:prSet presAssocID="{80AB2C55-AFA7-4248-AD9B-F87101D005BC}" presName="compNode" presStyleCnt="0"/>
      <dgm:spPr/>
    </dgm:pt>
    <dgm:pt modelId="{6898805B-D988-47E8-81AD-B3993566A3A1}" type="pres">
      <dgm:prSet presAssocID="{80AB2C55-AFA7-4248-AD9B-F87101D005BC}" presName="iconBgRect" presStyleLbl="bgShp" presStyleIdx="0" presStyleCnt="4"/>
      <dgm:spPr/>
    </dgm:pt>
    <dgm:pt modelId="{2F0B5DC8-2BB7-4843-8AC9-9C65A9ECCBD2}" type="pres">
      <dgm:prSet presAssocID="{80AB2C55-AFA7-4248-AD9B-F87101D005B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ospital"/>
        </a:ext>
      </dgm:extLst>
    </dgm:pt>
    <dgm:pt modelId="{B55F13D1-75C0-4A25-89C1-D793BB87CCB1}" type="pres">
      <dgm:prSet presAssocID="{80AB2C55-AFA7-4248-AD9B-F87101D005BC}" presName="spaceRect" presStyleCnt="0"/>
      <dgm:spPr/>
    </dgm:pt>
    <dgm:pt modelId="{221EFFB0-EF89-4A09-831A-A39DC2057DE0}" type="pres">
      <dgm:prSet presAssocID="{80AB2C55-AFA7-4248-AD9B-F87101D005BC}" presName="textRect" presStyleLbl="revTx" presStyleIdx="0" presStyleCnt="4">
        <dgm:presLayoutVars>
          <dgm:chMax val="1"/>
          <dgm:chPref val="1"/>
        </dgm:presLayoutVars>
      </dgm:prSet>
      <dgm:spPr/>
    </dgm:pt>
    <dgm:pt modelId="{BE68D122-FF7C-41FE-A6D6-18B240D9145C}" type="pres">
      <dgm:prSet presAssocID="{171A54DE-C55E-4771-A06E-6E4165B36BE8}" presName="sibTrans" presStyleLbl="sibTrans2D1" presStyleIdx="0" presStyleCnt="0"/>
      <dgm:spPr/>
    </dgm:pt>
    <dgm:pt modelId="{D6CB252D-E9C8-4FCB-AA19-DA7444BD76C7}" type="pres">
      <dgm:prSet presAssocID="{65B5BC02-680E-462E-A5BF-3C3ADBE56426}" presName="compNode" presStyleCnt="0"/>
      <dgm:spPr/>
    </dgm:pt>
    <dgm:pt modelId="{4B204757-B1F8-45AE-8A4D-5B25C018E22F}" type="pres">
      <dgm:prSet presAssocID="{65B5BC02-680E-462E-A5BF-3C3ADBE56426}" presName="iconBgRect" presStyleLbl="bgShp" presStyleIdx="1" presStyleCnt="4"/>
      <dgm:spPr/>
    </dgm:pt>
    <dgm:pt modelId="{353704F2-2FFA-4BA3-9158-9B11C0C05135}" type="pres">
      <dgm:prSet presAssocID="{65B5BC02-680E-462E-A5BF-3C3ADBE5642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hare With Person"/>
        </a:ext>
      </dgm:extLst>
    </dgm:pt>
    <dgm:pt modelId="{4F05D581-4942-4F24-9ED2-3C339D964C4C}" type="pres">
      <dgm:prSet presAssocID="{65B5BC02-680E-462E-A5BF-3C3ADBE56426}" presName="spaceRect" presStyleCnt="0"/>
      <dgm:spPr/>
    </dgm:pt>
    <dgm:pt modelId="{EEFF6E9A-E427-48B1-B924-BDCA93CD30D3}" type="pres">
      <dgm:prSet presAssocID="{65B5BC02-680E-462E-A5BF-3C3ADBE56426}" presName="textRect" presStyleLbl="revTx" presStyleIdx="1" presStyleCnt="4">
        <dgm:presLayoutVars>
          <dgm:chMax val="1"/>
          <dgm:chPref val="1"/>
        </dgm:presLayoutVars>
      </dgm:prSet>
      <dgm:spPr/>
    </dgm:pt>
    <dgm:pt modelId="{335304B6-F3E8-4D63-9123-90FD15F9C883}" type="pres">
      <dgm:prSet presAssocID="{5DCA1B5C-1DC3-4280-915E-53D0774581D3}" presName="sibTrans" presStyleLbl="sibTrans2D1" presStyleIdx="0" presStyleCnt="0"/>
      <dgm:spPr/>
    </dgm:pt>
    <dgm:pt modelId="{5DE56CDD-F9AA-4BD2-A99E-85C0F1B77855}" type="pres">
      <dgm:prSet presAssocID="{86C563C4-299B-44E7-8F18-C7393DF760AF}" presName="compNode" presStyleCnt="0"/>
      <dgm:spPr/>
    </dgm:pt>
    <dgm:pt modelId="{09F2ED37-4D9D-4415-BCAD-561346ECE130}" type="pres">
      <dgm:prSet presAssocID="{86C563C4-299B-44E7-8F18-C7393DF760AF}" presName="iconBgRect" presStyleLbl="bgShp" presStyleIdx="2" presStyleCnt="4"/>
      <dgm:spPr/>
    </dgm:pt>
    <dgm:pt modelId="{FE063D52-F47F-4140-BB6A-6E6F95628AD0}" type="pres">
      <dgm:prSet presAssocID="{86C563C4-299B-44E7-8F18-C7393DF760A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resentation with Checklist"/>
        </a:ext>
      </dgm:extLst>
    </dgm:pt>
    <dgm:pt modelId="{92BBBD92-55B3-40B1-849C-4560A2C4A1DA}" type="pres">
      <dgm:prSet presAssocID="{86C563C4-299B-44E7-8F18-C7393DF760AF}" presName="spaceRect" presStyleCnt="0"/>
      <dgm:spPr/>
    </dgm:pt>
    <dgm:pt modelId="{FE0BEA12-C60A-4145-96C5-8241BE2FDEE6}" type="pres">
      <dgm:prSet presAssocID="{86C563C4-299B-44E7-8F18-C7393DF760AF}" presName="textRect" presStyleLbl="revTx" presStyleIdx="2" presStyleCnt="4" custLinFactNeighborY="-1160">
        <dgm:presLayoutVars>
          <dgm:chMax val="1"/>
          <dgm:chPref val="1"/>
        </dgm:presLayoutVars>
      </dgm:prSet>
      <dgm:spPr/>
    </dgm:pt>
    <dgm:pt modelId="{5C7DD8E0-1C86-4B96-970D-B8632D5CFBD0}" type="pres">
      <dgm:prSet presAssocID="{AF4E955B-D4F2-4B7D-B80C-98BF48B6A9A9}" presName="sibTrans" presStyleLbl="sibTrans2D1" presStyleIdx="0" presStyleCnt="0"/>
      <dgm:spPr/>
    </dgm:pt>
    <dgm:pt modelId="{79E68065-5847-4C29-9664-938A134C00ED}" type="pres">
      <dgm:prSet presAssocID="{78E1A4CE-9D09-4E66-9FAD-280291CA6634}" presName="compNode" presStyleCnt="0"/>
      <dgm:spPr/>
    </dgm:pt>
    <dgm:pt modelId="{851AD63D-7392-4DA3-BC46-802C8C365011}" type="pres">
      <dgm:prSet presAssocID="{78E1A4CE-9D09-4E66-9FAD-280291CA6634}" presName="iconBgRect" presStyleLbl="bgShp" presStyleIdx="3" presStyleCnt="4"/>
      <dgm:spPr/>
    </dgm:pt>
    <dgm:pt modelId="{EA633C9B-3572-4212-A765-2298DAB397D5}" type="pres">
      <dgm:prSet presAssocID="{78E1A4CE-9D09-4E66-9FAD-280291CA663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andshake"/>
        </a:ext>
      </dgm:extLst>
    </dgm:pt>
    <dgm:pt modelId="{58D656F5-6FD1-492E-B035-360EDF5F060A}" type="pres">
      <dgm:prSet presAssocID="{78E1A4CE-9D09-4E66-9FAD-280291CA6634}" presName="spaceRect" presStyleCnt="0"/>
      <dgm:spPr/>
    </dgm:pt>
    <dgm:pt modelId="{3939F3D3-09D0-47C6-999B-24A9CC46A78D}" type="pres">
      <dgm:prSet presAssocID="{78E1A4CE-9D09-4E66-9FAD-280291CA6634}" presName="textRect" presStyleLbl="revTx" presStyleIdx="3" presStyleCnt="4">
        <dgm:presLayoutVars>
          <dgm:chMax val="1"/>
          <dgm:chPref val="1"/>
        </dgm:presLayoutVars>
      </dgm:prSet>
      <dgm:spPr/>
    </dgm:pt>
  </dgm:ptLst>
  <dgm:cxnLst>
    <dgm:cxn modelId="{51F0570D-9B96-4640-B2A9-759464E15C57}" type="presOf" srcId="{65B5BC02-680E-462E-A5BF-3C3ADBE56426}" destId="{EEFF6E9A-E427-48B1-B924-BDCA93CD30D3}" srcOrd="0" destOrd="0" presId="urn:microsoft.com/office/officeart/2018/2/layout/IconCircleList"/>
    <dgm:cxn modelId="{DF138411-464F-4777-B05F-BBBB8E12C755}" type="presOf" srcId="{171A54DE-C55E-4771-A06E-6E4165B36BE8}" destId="{BE68D122-FF7C-41FE-A6D6-18B240D9145C}" srcOrd="0" destOrd="0" presId="urn:microsoft.com/office/officeart/2018/2/layout/IconCircleList"/>
    <dgm:cxn modelId="{BA694D17-09E7-412B-A72F-6F241510CE3F}" type="presOf" srcId="{86C563C4-299B-44E7-8F18-C7393DF760AF}" destId="{FE0BEA12-C60A-4145-96C5-8241BE2FDEE6}" srcOrd="0" destOrd="0" presId="urn:microsoft.com/office/officeart/2018/2/layout/IconCircleList"/>
    <dgm:cxn modelId="{AA140219-B07C-4A06-AE5F-F54C4D3A019E}" type="presOf" srcId="{78E1A4CE-9D09-4E66-9FAD-280291CA6634}" destId="{3939F3D3-09D0-47C6-999B-24A9CC46A78D}" srcOrd="0" destOrd="0" presId="urn:microsoft.com/office/officeart/2018/2/layout/IconCircleList"/>
    <dgm:cxn modelId="{4E6FDF40-B74B-4167-B487-EEBCD3D2C1D9}" srcId="{475720FB-744B-48C6-AF7A-F3AAF41F9334}" destId="{78E1A4CE-9D09-4E66-9FAD-280291CA6634}" srcOrd="3" destOrd="0" parTransId="{AD90570E-5849-41D2-8757-6D41DAC8C40D}" sibTransId="{167B5D36-C75A-4F7F-93BC-36BE6D6DC502}"/>
    <dgm:cxn modelId="{5AEE9464-9478-400B-AC71-F034BD1B27E4}" srcId="{475720FB-744B-48C6-AF7A-F3AAF41F9334}" destId="{86C563C4-299B-44E7-8F18-C7393DF760AF}" srcOrd="2" destOrd="0" parTransId="{1ACD5AF3-897A-4872-BB80-EAAF630AC4EB}" sibTransId="{AF4E955B-D4F2-4B7D-B80C-98BF48B6A9A9}"/>
    <dgm:cxn modelId="{1BEC0180-781E-4D25-AD14-A57D1D6F240A}" type="presOf" srcId="{80AB2C55-AFA7-4248-AD9B-F87101D005BC}" destId="{221EFFB0-EF89-4A09-831A-A39DC2057DE0}" srcOrd="0" destOrd="0" presId="urn:microsoft.com/office/officeart/2018/2/layout/IconCircleList"/>
    <dgm:cxn modelId="{F0419086-F4E7-4843-9CAC-DDF98B4FE339}" type="presOf" srcId="{AF4E955B-D4F2-4B7D-B80C-98BF48B6A9A9}" destId="{5C7DD8E0-1C86-4B96-970D-B8632D5CFBD0}" srcOrd="0" destOrd="0" presId="urn:microsoft.com/office/officeart/2018/2/layout/IconCircleList"/>
    <dgm:cxn modelId="{8083A38C-395D-4B78-9329-8F164E2042A3}" type="presOf" srcId="{5DCA1B5C-1DC3-4280-915E-53D0774581D3}" destId="{335304B6-F3E8-4D63-9123-90FD15F9C883}" srcOrd="0" destOrd="0" presId="urn:microsoft.com/office/officeart/2018/2/layout/IconCircleList"/>
    <dgm:cxn modelId="{DB63BE9C-799E-462D-A79F-31A24CA3C76F}" type="presOf" srcId="{475720FB-744B-48C6-AF7A-F3AAF41F9334}" destId="{748D66F5-3582-47C4-B5FB-7025DB0614EC}" srcOrd="0" destOrd="0" presId="urn:microsoft.com/office/officeart/2018/2/layout/IconCircleList"/>
    <dgm:cxn modelId="{2918A5A7-B63B-4737-B4DA-550376DE1967}" srcId="{475720FB-744B-48C6-AF7A-F3AAF41F9334}" destId="{80AB2C55-AFA7-4248-AD9B-F87101D005BC}" srcOrd="0" destOrd="0" parTransId="{58AD8DB3-E05E-42B8-9738-3C72B4009979}" sibTransId="{171A54DE-C55E-4771-A06E-6E4165B36BE8}"/>
    <dgm:cxn modelId="{ED908CD4-FFF3-411B-974C-62CA2FEA4B8C}" srcId="{475720FB-744B-48C6-AF7A-F3AAF41F9334}" destId="{65B5BC02-680E-462E-A5BF-3C3ADBE56426}" srcOrd="1" destOrd="0" parTransId="{61EA874D-5AD1-463E-ACB8-E27C48632F1C}" sibTransId="{5DCA1B5C-1DC3-4280-915E-53D0774581D3}"/>
    <dgm:cxn modelId="{8726B4F3-AF99-488F-B61C-E60A962B48BB}" type="presParOf" srcId="{748D66F5-3582-47C4-B5FB-7025DB0614EC}" destId="{A86B5D0C-97F2-4703-9FF5-F5703526FD1E}" srcOrd="0" destOrd="0" presId="urn:microsoft.com/office/officeart/2018/2/layout/IconCircleList"/>
    <dgm:cxn modelId="{7033ED73-9DAA-454C-AA40-3E0ECA47DB45}" type="presParOf" srcId="{A86B5D0C-97F2-4703-9FF5-F5703526FD1E}" destId="{BC0A821C-424E-42B2-8182-2A01C5863B4E}" srcOrd="0" destOrd="0" presId="urn:microsoft.com/office/officeart/2018/2/layout/IconCircleList"/>
    <dgm:cxn modelId="{16B04D30-3C28-4757-BB8B-92367CB2868A}" type="presParOf" srcId="{BC0A821C-424E-42B2-8182-2A01C5863B4E}" destId="{6898805B-D988-47E8-81AD-B3993566A3A1}" srcOrd="0" destOrd="0" presId="urn:microsoft.com/office/officeart/2018/2/layout/IconCircleList"/>
    <dgm:cxn modelId="{177D6BD3-CABF-4D54-A47B-22DE22003EA6}" type="presParOf" srcId="{BC0A821C-424E-42B2-8182-2A01C5863B4E}" destId="{2F0B5DC8-2BB7-4843-8AC9-9C65A9ECCBD2}" srcOrd="1" destOrd="0" presId="urn:microsoft.com/office/officeart/2018/2/layout/IconCircleList"/>
    <dgm:cxn modelId="{718AD445-0E47-41CC-A32A-F5B1D838FE80}" type="presParOf" srcId="{BC0A821C-424E-42B2-8182-2A01C5863B4E}" destId="{B55F13D1-75C0-4A25-89C1-D793BB87CCB1}" srcOrd="2" destOrd="0" presId="urn:microsoft.com/office/officeart/2018/2/layout/IconCircleList"/>
    <dgm:cxn modelId="{B8120D79-DCDE-4EB2-991E-47655D288102}" type="presParOf" srcId="{BC0A821C-424E-42B2-8182-2A01C5863B4E}" destId="{221EFFB0-EF89-4A09-831A-A39DC2057DE0}" srcOrd="3" destOrd="0" presId="urn:microsoft.com/office/officeart/2018/2/layout/IconCircleList"/>
    <dgm:cxn modelId="{E031D2D6-2C39-4E3A-A71D-FA2B34551964}" type="presParOf" srcId="{A86B5D0C-97F2-4703-9FF5-F5703526FD1E}" destId="{BE68D122-FF7C-41FE-A6D6-18B240D9145C}" srcOrd="1" destOrd="0" presId="urn:microsoft.com/office/officeart/2018/2/layout/IconCircleList"/>
    <dgm:cxn modelId="{5B3B64B4-15C9-4C7B-B681-774845E191D5}" type="presParOf" srcId="{A86B5D0C-97F2-4703-9FF5-F5703526FD1E}" destId="{D6CB252D-E9C8-4FCB-AA19-DA7444BD76C7}" srcOrd="2" destOrd="0" presId="urn:microsoft.com/office/officeart/2018/2/layout/IconCircleList"/>
    <dgm:cxn modelId="{ECA77AD1-9C5A-4755-8EF3-0EFD450E8BC1}" type="presParOf" srcId="{D6CB252D-E9C8-4FCB-AA19-DA7444BD76C7}" destId="{4B204757-B1F8-45AE-8A4D-5B25C018E22F}" srcOrd="0" destOrd="0" presId="urn:microsoft.com/office/officeart/2018/2/layout/IconCircleList"/>
    <dgm:cxn modelId="{3422EA07-BBC9-4F14-9FC8-87A3FE94582C}" type="presParOf" srcId="{D6CB252D-E9C8-4FCB-AA19-DA7444BD76C7}" destId="{353704F2-2FFA-4BA3-9158-9B11C0C05135}" srcOrd="1" destOrd="0" presId="urn:microsoft.com/office/officeart/2018/2/layout/IconCircleList"/>
    <dgm:cxn modelId="{CEA785C5-6C00-4CC7-8E8C-1E2A8A46EA1D}" type="presParOf" srcId="{D6CB252D-E9C8-4FCB-AA19-DA7444BD76C7}" destId="{4F05D581-4942-4F24-9ED2-3C339D964C4C}" srcOrd="2" destOrd="0" presId="urn:microsoft.com/office/officeart/2018/2/layout/IconCircleList"/>
    <dgm:cxn modelId="{A26EC37B-4F77-4815-846C-330C694C1E37}" type="presParOf" srcId="{D6CB252D-E9C8-4FCB-AA19-DA7444BD76C7}" destId="{EEFF6E9A-E427-48B1-B924-BDCA93CD30D3}" srcOrd="3" destOrd="0" presId="urn:microsoft.com/office/officeart/2018/2/layout/IconCircleList"/>
    <dgm:cxn modelId="{728D3583-6060-4DEF-9C81-8D1A98D6BD5E}" type="presParOf" srcId="{A86B5D0C-97F2-4703-9FF5-F5703526FD1E}" destId="{335304B6-F3E8-4D63-9123-90FD15F9C883}" srcOrd="3" destOrd="0" presId="urn:microsoft.com/office/officeart/2018/2/layout/IconCircleList"/>
    <dgm:cxn modelId="{54EF3710-7DC1-4DB8-A22C-E1A6BA6FB516}" type="presParOf" srcId="{A86B5D0C-97F2-4703-9FF5-F5703526FD1E}" destId="{5DE56CDD-F9AA-4BD2-A99E-85C0F1B77855}" srcOrd="4" destOrd="0" presId="urn:microsoft.com/office/officeart/2018/2/layout/IconCircleList"/>
    <dgm:cxn modelId="{8E3D1B3B-DF60-4300-ACAC-1773478B7658}" type="presParOf" srcId="{5DE56CDD-F9AA-4BD2-A99E-85C0F1B77855}" destId="{09F2ED37-4D9D-4415-BCAD-561346ECE130}" srcOrd="0" destOrd="0" presId="urn:microsoft.com/office/officeart/2018/2/layout/IconCircleList"/>
    <dgm:cxn modelId="{52785913-2C97-48BE-8B41-5A2261E9F488}" type="presParOf" srcId="{5DE56CDD-F9AA-4BD2-A99E-85C0F1B77855}" destId="{FE063D52-F47F-4140-BB6A-6E6F95628AD0}" srcOrd="1" destOrd="0" presId="urn:microsoft.com/office/officeart/2018/2/layout/IconCircleList"/>
    <dgm:cxn modelId="{886767FE-B955-4352-B97C-568CA36ED353}" type="presParOf" srcId="{5DE56CDD-F9AA-4BD2-A99E-85C0F1B77855}" destId="{92BBBD92-55B3-40B1-849C-4560A2C4A1DA}" srcOrd="2" destOrd="0" presId="urn:microsoft.com/office/officeart/2018/2/layout/IconCircleList"/>
    <dgm:cxn modelId="{8EC96E0D-421D-440D-977A-A381B1797AD7}" type="presParOf" srcId="{5DE56CDD-F9AA-4BD2-A99E-85C0F1B77855}" destId="{FE0BEA12-C60A-4145-96C5-8241BE2FDEE6}" srcOrd="3" destOrd="0" presId="urn:microsoft.com/office/officeart/2018/2/layout/IconCircleList"/>
    <dgm:cxn modelId="{1A1EB90D-0149-4D86-ADB4-645B084FC062}" type="presParOf" srcId="{A86B5D0C-97F2-4703-9FF5-F5703526FD1E}" destId="{5C7DD8E0-1C86-4B96-970D-B8632D5CFBD0}" srcOrd="5" destOrd="0" presId="urn:microsoft.com/office/officeart/2018/2/layout/IconCircleList"/>
    <dgm:cxn modelId="{7A5958EE-87AF-4040-B88C-F8EBDC014494}" type="presParOf" srcId="{A86B5D0C-97F2-4703-9FF5-F5703526FD1E}" destId="{79E68065-5847-4C29-9664-938A134C00ED}" srcOrd="6" destOrd="0" presId="urn:microsoft.com/office/officeart/2018/2/layout/IconCircleList"/>
    <dgm:cxn modelId="{EDF3555A-06F5-4519-ADC8-F662DD81EAC0}" type="presParOf" srcId="{79E68065-5847-4C29-9664-938A134C00ED}" destId="{851AD63D-7392-4DA3-BC46-802C8C365011}" srcOrd="0" destOrd="0" presId="urn:microsoft.com/office/officeart/2018/2/layout/IconCircleList"/>
    <dgm:cxn modelId="{FBC03547-71D9-49C9-B641-EE276FA5F188}" type="presParOf" srcId="{79E68065-5847-4C29-9664-938A134C00ED}" destId="{EA633C9B-3572-4212-A765-2298DAB397D5}" srcOrd="1" destOrd="0" presId="urn:microsoft.com/office/officeart/2018/2/layout/IconCircleList"/>
    <dgm:cxn modelId="{79B63002-761E-4A8C-8226-0CD1B0DAFBD6}" type="presParOf" srcId="{79E68065-5847-4C29-9664-938A134C00ED}" destId="{58D656F5-6FD1-492E-B035-360EDF5F060A}" srcOrd="2" destOrd="0" presId="urn:microsoft.com/office/officeart/2018/2/layout/IconCircleList"/>
    <dgm:cxn modelId="{24B53003-73DF-45D3-B050-2DDBC189AB10}" type="presParOf" srcId="{79E68065-5847-4C29-9664-938A134C00ED}" destId="{3939F3D3-09D0-47C6-999B-24A9CC46A78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6730F32-B713-44B6-B943-7DA5869D3EA2}"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GB"/>
        </a:p>
      </dgm:t>
    </dgm:pt>
    <dgm:pt modelId="{D7AE1E6F-349C-460C-9133-EC77B387363B}">
      <dgm:prSet/>
      <dgm:spPr/>
      <dgm:t>
        <a:bodyPr/>
        <a:lstStyle/>
        <a:p>
          <a:r>
            <a:rPr lang="en-GB" dirty="0"/>
            <a:t>This project is aimed to provide emotional and practical support for survivors who fall within Medium and Standard risk categories (as determined by the DASH Risk Indicator Checklist). </a:t>
          </a:r>
        </a:p>
      </dgm:t>
    </dgm:pt>
    <dgm:pt modelId="{56408C19-51F1-443C-883A-A0A3CE2532C6}" type="parTrans" cxnId="{ACF3EBAE-52FB-4B8A-99E1-22E7F4B5F7F5}">
      <dgm:prSet/>
      <dgm:spPr/>
      <dgm:t>
        <a:bodyPr/>
        <a:lstStyle/>
        <a:p>
          <a:endParaRPr lang="en-GB"/>
        </a:p>
      </dgm:t>
    </dgm:pt>
    <dgm:pt modelId="{FDC44DBB-2621-443D-B50B-5DD812A99812}" type="sibTrans" cxnId="{ACF3EBAE-52FB-4B8A-99E1-22E7F4B5F7F5}">
      <dgm:prSet/>
      <dgm:spPr/>
      <dgm:t>
        <a:bodyPr/>
        <a:lstStyle/>
        <a:p>
          <a:endParaRPr lang="en-GB"/>
        </a:p>
      </dgm:t>
    </dgm:pt>
    <dgm:pt modelId="{F86EB89E-A4A9-4DE8-8A20-E75A2D560C1B}">
      <dgm:prSet/>
      <dgm:spPr/>
      <dgm:t>
        <a:bodyPr/>
        <a:lstStyle/>
        <a:p>
          <a:r>
            <a:rPr lang="en-GB"/>
            <a:t>The abuser must not know who the carer is and where they live. Location and risk will be considered during the matching process, where safety for all parties is paramount. </a:t>
          </a:r>
        </a:p>
      </dgm:t>
    </dgm:pt>
    <dgm:pt modelId="{BBCAE4D0-BCAA-47E5-8B56-E2703A1670A5}" type="parTrans" cxnId="{20A91B85-2F8E-4F17-ACF6-D7FA6A1AF0BC}">
      <dgm:prSet/>
      <dgm:spPr/>
      <dgm:t>
        <a:bodyPr/>
        <a:lstStyle/>
        <a:p>
          <a:endParaRPr lang="en-GB"/>
        </a:p>
      </dgm:t>
    </dgm:pt>
    <dgm:pt modelId="{62179036-7824-41AA-A298-32DF3714212C}" type="sibTrans" cxnId="{20A91B85-2F8E-4F17-ACF6-D7FA6A1AF0BC}">
      <dgm:prSet/>
      <dgm:spPr/>
      <dgm:t>
        <a:bodyPr/>
        <a:lstStyle/>
        <a:p>
          <a:endParaRPr lang="en-GB"/>
        </a:p>
      </dgm:t>
    </dgm:pt>
    <dgm:pt modelId="{E1DA0576-5E92-471C-8032-FDC23012BA44}">
      <dgm:prSet/>
      <dgm:spPr/>
      <dgm:t>
        <a:bodyPr/>
        <a:lstStyle/>
        <a:p>
          <a:r>
            <a:rPr lang="en-GB"/>
            <a:t>Each case would need to be considered carefully and might need to be discussed with other partners i.e. police – to assess potential risk from abuser. </a:t>
          </a:r>
        </a:p>
      </dgm:t>
    </dgm:pt>
    <dgm:pt modelId="{66485EF4-F01B-4B37-B0DE-455771395215}" type="parTrans" cxnId="{614765A2-8096-4AC7-84CC-E9D8E70E7CA2}">
      <dgm:prSet/>
      <dgm:spPr/>
      <dgm:t>
        <a:bodyPr/>
        <a:lstStyle/>
        <a:p>
          <a:endParaRPr lang="en-GB"/>
        </a:p>
      </dgm:t>
    </dgm:pt>
    <dgm:pt modelId="{93A5B9E2-A23C-431E-B949-F561179EC2F6}" type="sibTrans" cxnId="{614765A2-8096-4AC7-84CC-E9D8E70E7CA2}">
      <dgm:prSet/>
      <dgm:spPr/>
      <dgm:t>
        <a:bodyPr/>
        <a:lstStyle/>
        <a:p>
          <a:endParaRPr lang="en-GB"/>
        </a:p>
      </dgm:t>
    </dgm:pt>
    <dgm:pt modelId="{05E7871F-4FDC-4EB7-89BD-AA335368317A}">
      <dgm:prSet/>
      <dgm:spPr/>
      <dgm:t>
        <a:bodyPr/>
        <a:lstStyle/>
        <a:p>
          <a:r>
            <a:rPr lang="en-GB"/>
            <a:t>The Shared Lives Domestic Abuse Carer would need to obtain confidentiality of the Survivors experience with abuse.</a:t>
          </a:r>
        </a:p>
      </dgm:t>
    </dgm:pt>
    <dgm:pt modelId="{F5666144-8722-4D36-AEAF-8F65DE5E252B}" type="parTrans" cxnId="{D681611B-95F7-4760-90FD-796CB00FCDC2}">
      <dgm:prSet/>
      <dgm:spPr/>
      <dgm:t>
        <a:bodyPr/>
        <a:lstStyle/>
        <a:p>
          <a:endParaRPr lang="en-GB"/>
        </a:p>
      </dgm:t>
    </dgm:pt>
    <dgm:pt modelId="{1C297330-64EF-4FFC-9888-6078C68FF2BF}" type="sibTrans" cxnId="{D681611B-95F7-4760-90FD-796CB00FCDC2}">
      <dgm:prSet/>
      <dgm:spPr/>
      <dgm:t>
        <a:bodyPr/>
        <a:lstStyle/>
        <a:p>
          <a:endParaRPr lang="en-GB"/>
        </a:p>
      </dgm:t>
    </dgm:pt>
    <dgm:pt modelId="{B77CE162-40C0-4B62-940C-AFB05CDA1AAC}">
      <dgm:prSet/>
      <dgm:spPr/>
      <dgm:t>
        <a:bodyPr/>
        <a:lstStyle/>
        <a:p>
          <a:r>
            <a:rPr lang="en-GB" dirty="0"/>
            <a:t>As a project we recognise that the Carer’s family may play a crucial role in support and therefore we will expand domestic abuse and trauma informed training to those identified.</a:t>
          </a:r>
        </a:p>
      </dgm:t>
    </dgm:pt>
    <dgm:pt modelId="{3474D78F-4736-4E62-BB82-964A970C3D54}" type="parTrans" cxnId="{60EC34AE-C1A8-4031-9AE8-6F74253329D3}">
      <dgm:prSet/>
      <dgm:spPr/>
      <dgm:t>
        <a:bodyPr/>
        <a:lstStyle/>
        <a:p>
          <a:endParaRPr lang="en-GB"/>
        </a:p>
      </dgm:t>
    </dgm:pt>
    <dgm:pt modelId="{E13DBF5D-513C-4BCA-934C-F5BF36970706}" type="sibTrans" cxnId="{60EC34AE-C1A8-4031-9AE8-6F74253329D3}">
      <dgm:prSet/>
      <dgm:spPr/>
      <dgm:t>
        <a:bodyPr/>
        <a:lstStyle/>
        <a:p>
          <a:endParaRPr lang="en-GB"/>
        </a:p>
      </dgm:t>
    </dgm:pt>
    <dgm:pt modelId="{E25DFBB7-6D3A-489A-BEFC-EC5EBF767338}" type="pres">
      <dgm:prSet presAssocID="{26730F32-B713-44B6-B943-7DA5869D3EA2}" presName="linear" presStyleCnt="0">
        <dgm:presLayoutVars>
          <dgm:animLvl val="lvl"/>
          <dgm:resizeHandles val="exact"/>
        </dgm:presLayoutVars>
      </dgm:prSet>
      <dgm:spPr/>
    </dgm:pt>
    <dgm:pt modelId="{6E620C08-441E-4102-AFF7-3616CC2AAD93}" type="pres">
      <dgm:prSet presAssocID="{D7AE1E6F-349C-460C-9133-EC77B387363B}" presName="parentText" presStyleLbl="node1" presStyleIdx="0" presStyleCnt="5">
        <dgm:presLayoutVars>
          <dgm:chMax val="0"/>
          <dgm:bulletEnabled val="1"/>
        </dgm:presLayoutVars>
      </dgm:prSet>
      <dgm:spPr/>
    </dgm:pt>
    <dgm:pt modelId="{25894290-CC9B-4224-8B17-B20F74E17C1C}" type="pres">
      <dgm:prSet presAssocID="{FDC44DBB-2621-443D-B50B-5DD812A99812}" presName="spacer" presStyleCnt="0"/>
      <dgm:spPr/>
    </dgm:pt>
    <dgm:pt modelId="{225BEBE8-C67D-4925-BF64-CABC7B88C651}" type="pres">
      <dgm:prSet presAssocID="{F86EB89E-A4A9-4DE8-8A20-E75A2D560C1B}" presName="parentText" presStyleLbl="node1" presStyleIdx="1" presStyleCnt="5">
        <dgm:presLayoutVars>
          <dgm:chMax val="0"/>
          <dgm:bulletEnabled val="1"/>
        </dgm:presLayoutVars>
      </dgm:prSet>
      <dgm:spPr/>
    </dgm:pt>
    <dgm:pt modelId="{28A14CA2-6D2E-4921-B261-BB72FF0CA2C4}" type="pres">
      <dgm:prSet presAssocID="{62179036-7824-41AA-A298-32DF3714212C}" presName="spacer" presStyleCnt="0"/>
      <dgm:spPr/>
    </dgm:pt>
    <dgm:pt modelId="{64D5BF88-E465-4EEE-9FC8-9E2D9F24F797}" type="pres">
      <dgm:prSet presAssocID="{E1DA0576-5E92-471C-8032-FDC23012BA44}" presName="parentText" presStyleLbl="node1" presStyleIdx="2" presStyleCnt="5">
        <dgm:presLayoutVars>
          <dgm:chMax val="0"/>
          <dgm:bulletEnabled val="1"/>
        </dgm:presLayoutVars>
      </dgm:prSet>
      <dgm:spPr/>
    </dgm:pt>
    <dgm:pt modelId="{22002FE3-E1C8-43E4-8C3E-8E82D799CF00}" type="pres">
      <dgm:prSet presAssocID="{93A5B9E2-A23C-431E-B949-F561179EC2F6}" presName="spacer" presStyleCnt="0"/>
      <dgm:spPr/>
    </dgm:pt>
    <dgm:pt modelId="{381C7E75-0328-43A2-95AF-E73B8974165F}" type="pres">
      <dgm:prSet presAssocID="{05E7871F-4FDC-4EB7-89BD-AA335368317A}" presName="parentText" presStyleLbl="node1" presStyleIdx="3" presStyleCnt="5">
        <dgm:presLayoutVars>
          <dgm:chMax val="0"/>
          <dgm:bulletEnabled val="1"/>
        </dgm:presLayoutVars>
      </dgm:prSet>
      <dgm:spPr/>
    </dgm:pt>
    <dgm:pt modelId="{CE5A1A0F-34CD-4FB2-B842-EC8C82DD338B}" type="pres">
      <dgm:prSet presAssocID="{1C297330-64EF-4FFC-9888-6078C68FF2BF}" presName="spacer" presStyleCnt="0"/>
      <dgm:spPr/>
    </dgm:pt>
    <dgm:pt modelId="{14623C11-ECEB-46CA-8C08-EE09D57C79C6}" type="pres">
      <dgm:prSet presAssocID="{B77CE162-40C0-4B62-940C-AFB05CDA1AAC}" presName="parentText" presStyleLbl="node1" presStyleIdx="4" presStyleCnt="5">
        <dgm:presLayoutVars>
          <dgm:chMax val="0"/>
          <dgm:bulletEnabled val="1"/>
        </dgm:presLayoutVars>
      </dgm:prSet>
      <dgm:spPr/>
    </dgm:pt>
  </dgm:ptLst>
  <dgm:cxnLst>
    <dgm:cxn modelId="{D681611B-95F7-4760-90FD-796CB00FCDC2}" srcId="{26730F32-B713-44B6-B943-7DA5869D3EA2}" destId="{05E7871F-4FDC-4EB7-89BD-AA335368317A}" srcOrd="3" destOrd="0" parTransId="{F5666144-8722-4D36-AEAF-8F65DE5E252B}" sibTransId="{1C297330-64EF-4FFC-9888-6078C68FF2BF}"/>
    <dgm:cxn modelId="{BA5D3B1E-8A8E-4101-9C62-213813EF49DC}" type="presOf" srcId="{B77CE162-40C0-4B62-940C-AFB05CDA1AAC}" destId="{14623C11-ECEB-46CA-8C08-EE09D57C79C6}" srcOrd="0" destOrd="0" presId="urn:microsoft.com/office/officeart/2005/8/layout/vList2"/>
    <dgm:cxn modelId="{D568585E-3F61-47FA-878A-8422CF85F0F5}" type="presOf" srcId="{E1DA0576-5E92-471C-8032-FDC23012BA44}" destId="{64D5BF88-E465-4EEE-9FC8-9E2D9F24F797}" srcOrd="0" destOrd="0" presId="urn:microsoft.com/office/officeart/2005/8/layout/vList2"/>
    <dgm:cxn modelId="{469AC160-108D-4524-81C8-D0AF425E0DB2}" type="presOf" srcId="{F86EB89E-A4A9-4DE8-8A20-E75A2D560C1B}" destId="{225BEBE8-C67D-4925-BF64-CABC7B88C651}" srcOrd="0" destOrd="0" presId="urn:microsoft.com/office/officeart/2005/8/layout/vList2"/>
    <dgm:cxn modelId="{7BF0E970-BDE6-41A8-A39D-4C5C208E6A33}" type="presOf" srcId="{05E7871F-4FDC-4EB7-89BD-AA335368317A}" destId="{381C7E75-0328-43A2-95AF-E73B8974165F}" srcOrd="0" destOrd="0" presId="urn:microsoft.com/office/officeart/2005/8/layout/vList2"/>
    <dgm:cxn modelId="{20A91B85-2F8E-4F17-ACF6-D7FA6A1AF0BC}" srcId="{26730F32-B713-44B6-B943-7DA5869D3EA2}" destId="{F86EB89E-A4A9-4DE8-8A20-E75A2D560C1B}" srcOrd="1" destOrd="0" parTransId="{BBCAE4D0-BCAA-47E5-8B56-E2703A1670A5}" sibTransId="{62179036-7824-41AA-A298-32DF3714212C}"/>
    <dgm:cxn modelId="{614765A2-8096-4AC7-84CC-E9D8E70E7CA2}" srcId="{26730F32-B713-44B6-B943-7DA5869D3EA2}" destId="{E1DA0576-5E92-471C-8032-FDC23012BA44}" srcOrd="2" destOrd="0" parTransId="{66485EF4-F01B-4B37-B0DE-455771395215}" sibTransId="{93A5B9E2-A23C-431E-B949-F561179EC2F6}"/>
    <dgm:cxn modelId="{60EC34AE-C1A8-4031-9AE8-6F74253329D3}" srcId="{26730F32-B713-44B6-B943-7DA5869D3EA2}" destId="{B77CE162-40C0-4B62-940C-AFB05CDA1AAC}" srcOrd="4" destOrd="0" parTransId="{3474D78F-4736-4E62-BB82-964A970C3D54}" sibTransId="{E13DBF5D-513C-4BCA-934C-F5BF36970706}"/>
    <dgm:cxn modelId="{ACF3EBAE-52FB-4B8A-99E1-22E7F4B5F7F5}" srcId="{26730F32-B713-44B6-B943-7DA5869D3EA2}" destId="{D7AE1E6F-349C-460C-9133-EC77B387363B}" srcOrd="0" destOrd="0" parTransId="{56408C19-51F1-443C-883A-A0A3CE2532C6}" sibTransId="{FDC44DBB-2621-443D-B50B-5DD812A99812}"/>
    <dgm:cxn modelId="{811158C9-1404-4EE5-8442-4EE950B96A05}" type="presOf" srcId="{26730F32-B713-44B6-B943-7DA5869D3EA2}" destId="{E25DFBB7-6D3A-489A-BEFC-EC5EBF767338}" srcOrd="0" destOrd="0" presId="urn:microsoft.com/office/officeart/2005/8/layout/vList2"/>
    <dgm:cxn modelId="{E52B52F9-9900-428D-86AA-4867D6760B2E}" type="presOf" srcId="{D7AE1E6F-349C-460C-9133-EC77B387363B}" destId="{6E620C08-441E-4102-AFF7-3616CC2AAD93}" srcOrd="0" destOrd="0" presId="urn:microsoft.com/office/officeart/2005/8/layout/vList2"/>
    <dgm:cxn modelId="{6FBAB277-B6CF-4BCD-B6DA-782937738C2B}" type="presParOf" srcId="{E25DFBB7-6D3A-489A-BEFC-EC5EBF767338}" destId="{6E620C08-441E-4102-AFF7-3616CC2AAD93}" srcOrd="0" destOrd="0" presId="urn:microsoft.com/office/officeart/2005/8/layout/vList2"/>
    <dgm:cxn modelId="{74498DB8-B930-43DD-ACF0-44E3F33CCECA}" type="presParOf" srcId="{E25DFBB7-6D3A-489A-BEFC-EC5EBF767338}" destId="{25894290-CC9B-4224-8B17-B20F74E17C1C}" srcOrd="1" destOrd="0" presId="urn:microsoft.com/office/officeart/2005/8/layout/vList2"/>
    <dgm:cxn modelId="{AC678DFD-DC27-4E83-B383-4B2D54AF6446}" type="presParOf" srcId="{E25DFBB7-6D3A-489A-BEFC-EC5EBF767338}" destId="{225BEBE8-C67D-4925-BF64-CABC7B88C651}" srcOrd="2" destOrd="0" presId="urn:microsoft.com/office/officeart/2005/8/layout/vList2"/>
    <dgm:cxn modelId="{7F50B09C-CD83-4C43-BDC4-198A0673EECA}" type="presParOf" srcId="{E25DFBB7-6D3A-489A-BEFC-EC5EBF767338}" destId="{28A14CA2-6D2E-4921-B261-BB72FF0CA2C4}" srcOrd="3" destOrd="0" presId="urn:microsoft.com/office/officeart/2005/8/layout/vList2"/>
    <dgm:cxn modelId="{E00E3627-70EA-4B32-ADE1-644BF187CA62}" type="presParOf" srcId="{E25DFBB7-6D3A-489A-BEFC-EC5EBF767338}" destId="{64D5BF88-E465-4EEE-9FC8-9E2D9F24F797}" srcOrd="4" destOrd="0" presId="urn:microsoft.com/office/officeart/2005/8/layout/vList2"/>
    <dgm:cxn modelId="{5F485A1F-3C07-4C67-BD6D-DE0BD4368B6D}" type="presParOf" srcId="{E25DFBB7-6D3A-489A-BEFC-EC5EBF767338}" destId="{22002FE3-E1C8-43E4-8C3E-8E82D799CF00}" srcOrd="5" destOrd="0" presId="urn:microsoft.com/office/officeart/2005/8/layout/vList2"/>
    <dgm:cxn modelId="{4402B6DF-23CD-4636-B1E8-C8E7073AF0E8}" type="presParOf" srcId="{E25DFBB7-6D3A-489A-BEFC-EC5EBF767338}" destId="{381C7E75-0328-43A2-95AF-E73B8974165F}" srcOrd="6" destOrd="0" presId="urn:microsoft.com/office/officeart/2005/8/layout/vList2"/>
    <dgm:cxn modelId="{EFDBFE53-E1D7-4E17-839B-C2BBC3873378}" type="presParOf" srcId="{E25DFBB7-6D3A-489A-BEFC-EC5EBF767338}" destId="{CE5A1A0F-34CD-4FB2-B842-EC8C82DD338B}" srcOrd="7" destOrd="0" presId="urn:microsoft.com/office/officeart/2005/8/layout/vList2"/>
    <dgm:cxn modelId="{5B523B4B-F2A9-4B24-A767-678189516A18}" type="presParOf" srcId="{E25DFBB7-6D3A-489A-BEFC-EC5EBF767338}" destId="{14623C11-ECEB-46CA-8C08-EE09D57C79C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65A5F04-B081-4BD8-9C54-E7BC61B6E387}" type="doc">
      <dgm:prSet loTypeId="urn:microsoft.com/office/officeart/2009/layout/CirclePictureHierarchy" loCatId="picture" qsTypeId="urn:microsoft.com/office/officeart/2005/8/quickstyle/simple1" qsCatId="simple" csTypeId="urn:microsoft.com/office/officeart/2005/8/colors/colorful4" csCatId="colorful" phldr="1"/>
      <dgm:spPr/>
      <dgm:t>
        <a:bodyPr/>
        <a:lstStyle/>
        <a:p>
          <a:endParaRPr lang="en-GB"/>
        </a:p>
      </dgm:t>
    </dgm:pt>
    <dgm:pt modelId="{07CA9C83-7322-4A8B-B3D9-259B1607DE91}">
      <dgm:prSet custT="1"/>
      <dgm:spPr/>
      <dgm:t>
        <a:bodyPr/>
        <a:lstStyle/>
        <a:p>
          <a:r>
            <a:rPr lang="en-GB" sz="1800" dirty="0"/>
            <a:t>Libby Swannell-Bell - Shared Lives DASV Project Coordinator</a:t>
          </a:r>
        </a:p>
      </dgm:t>
    </dgm:pt>
    <dgm:pt modelId="{B27EB687-6D4D-4DB5-A354-C01378BC506F}" type="parTrans" cxnId="{64823E41-6808-4157-8371-B91336E7299B}">
      <dgm:prSet/>
      <dgm:spPr/>
      <dgm:t>
        <a:bodyPr/>
        <a:lstStyle/>
        <a:p>
          <a:endParaRPr lang="en-GB"/>
        </a:p>
      </dgm:t>
    </dgm:pt>
    <dgm:pt modelId="{98F9674C-3923-4606-BC73-3DEB9EFD13F0}" type="sibTrans" cxnId="{64823E41-6808-4157-8371-B91336E7299B}">
      <dgm:prSet/>
      <dgm:spPr/>
      <dgm:t>
        <a:bodyPr/>
        <a:lstStyle/>
        <a:p>
          <a:endParaRPr lang="en-GB"/>
        </a:p>
      </dgm:t>
    </dgm:pt>
    <dgm:pt modelId="{F85F70A2-A452-423D-A746-1EACB98B4FD9}">
      <dgm:prSet custT="1"/>
      <dgm:spPr/>
      <dgm:t>
        <a:bodyPr/>
        <a:lstStyle/>
        <a:p>
          <a:r>
            <a:rPr lang="en-GB" sz="1800" dirty="0"/>
            <a:t> </a:t>
          </a:r>
          <a:r>
            <a:rPr lang="en-GB" sz="1800" dirty="0">
              <a:hlinkClick xmlns:r="http://schemas.openxmlformats.org/officeDocument/2006/relationships" r:id="rId1"/>
            </a:rPr>
            <a:t>libby.swannell-bell@cambridgeshire.gov.uk</a:t>
          </a:r>
          <a:endParaRPr lang="en-GB" sz="1800" dirty="0"/>
        </a:p>
      </dgm:t>
    </dgm:pt>
    <dgm:pt modelId="{6B1BD753-5378-4080-BF02-F11F8ED5DEED}" type="parTrans" cxnId="{29BB5CEC-018A-433C-95A0-A3F6AB0FAC5C}">
      <dgm:prSet/>
      <dgm:spPr/>
      <dgm:t>
        <a:bodyPr/>
        <a:lstStyle/>
        <a:p>
          <a:endParaRPr lang="en-GB"/>
        </a:p>
      </dgm:t>
    </dgm:pt>
    <dgm:pt modelId="{F7825293-A98A-44DD-B222-B50215E3E3E0}" type="sibTrans" cxnId="{29BB5CEC-018A-433C-95A0-A3F6AB0FAC5C}">
      <dgm:prSet/>
      <dgm:spPr/>
      <dgm:t>
        <a:bodyPr/>
        <a:lstStyle/>
        <a:p>
          <a:endParaRPr lang="en-GB"/>
        </a:p>
      </dgm:t>
    </dgm:pt>
    <dgm:pt modelId="{00352739-2A08-48C2-A700-B5378F57498C}" type="pres">
      <dgm:prSet presAssocID="{665A5F04-B081-4BD8-9C54-E7BC61B6E387}" presName="hierChild1" presStyleCnt="0">
        <dgm:presLayoutVars>
          <dgm:chPref val="1"/>
          <dgm:dir/>
          <dgm:animOne val="branch"/>
          <dgm:animLvl val="lvl"/>
          <dgm:resizeHandles/>
        </dgm:presLayoutVars>
      </dgm:prSet>
      <dgm:spPr/>
    </dgm:pt>
    <dgm:pt modelId="{62903377-5F20-48AA-8AAB-4FAA88BE712B}" type="pres">
      <dgm:prSet presAssocID="{07CA9C83-7322-4A8B-B3D9-259B1607DE91}" presName="hierRoot1" presStyleCnt="0"/>
      <dgm:spPr/>
    </dgm:pt>
    <dgm:pt modelId="{E1587608-D1EB-488E-8CD5-7F402F4008A4}" type="pres">
      <dgm:prSet presAssocID="{07CA9C83-7322-4A8B-B3D9-259B1607DE91}" presName="composite" presStyleCnt="0"/>
      <dgm:spPr/>
    </dgm:pt>
    <dgm:pt modelId="{EE0D31D6-784C-471D-9A17-735A14754745}" type="pres">
      <dgm:prSet presAssocID="{07CA9C83-7322-4A8B-B3D9-259B1607DE91}" presName="image" presStyleLbl="node0"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t="-2000" b="-2000"/>
          </a:stretch>
        </a:blipFill>
      </dgm:spPr>
      <dgm:extLst>
        <a:ext uri="{E40237B7-FDA0-4F09-8148-C483321AD2D9}">
          <dgm14:cNvPr xmlns:dgm14="http://schemas.microsoft.com/office/drawing/2010/diagram" id="0" name="" descr="Questions"/>
        </a:ext>
      </dgm:extLst>
    </dgm:pt>
    <dgm:pt modelId="{DF3EA340-CB1F-4021-8574-4C782FAC6752}" type="pres">
      <dgm:prSet presAssocID="{07CA9C83-7322-4A8B-B3D9-259B1607DE91}" presName="text" presStyleLbl="revTx" presStyleIdx="0" presStyleCnt="2">
        <dgm:presLayoutVars>
          <dgm:chPref val="3"/>
        </dgm:presLayoutVars>
      </dgm:prSet>
      <dgm:spPr/>
    </dgm:pt>
    <dgm:pt modelId="{FEC77678-B053-49BD-A2DC-9F6EB2AAF1DE}" type="pres">
      <dgm:prSet presAssocID="{07CA9C83-7322-4A8B-B3D9-259B1607DE91}" presName="hierChild2" presStyleCnt="0"/>
      <dgm:spPr/>
    </dgm:pt>
    <dgm:pt modelId="{9BD514F9-12E0-40E6-B388-14BC1708CC3C}" type="pres">
      <dgm:prSet presAssocID="{F85F70A2-A452-423D-A746-1EACB98B4FD9}" presName="hierRoot1" presStyleCnt="0"/>
      <dgm:spPr/>
    </dgm:pt>
    <dgm:pt modelId="{0445C1D3-F459-4624-A0FD-BC05F950F02D}" type="pres">
      <dgm:prSet presAssocID="{F85F70A2-A452-423D-A746-1EACB98B4FD9}" presName="composite" presStyleCnt="0"/>
      <dgm:spPr/>
    </dgm:pt>
    <dgm:pt modelId="{00FACFE6-E1F6-47BC-82A3-377EFCE10711}" type="pres">
      <dgm:prSet presAssocID="{F85F70A2-A452-423D-A746-1EACB98B4FD9}" presName="image" presStyleLbl="node0"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dgm:spPr>
      <dgm:extLst>
        <a:ext uri="{E40237B7-FDA0-4F09-8148-C483321AD2D9}">
          <dgm14:cNvPr xmlns:dgm14="http://schemas.microsoft.com/office/drawing/2010/diagram" id="0" name="" descr="Email"/>
        </a:ext>
      </dgm:extLst>
    </dgm:pt>
    <dgm:pt modelId="{F625B48E-6B0E-457E-9DE2-F6067A1F0B3B}" type="pres">
      <dgm:prSet presAssocID="{F85F70A2-A452-423D-A746-1EACB98B4FD9}" presName="text" presStyleLbl="revTx" presStyleIdx="1" presStyleCnt="2">
        <dgm:presLayoutVars>
          <dgm:chPref val="3"/>
        </dgm:presLayoutVars>
      </dgm:prSet>
      <dgm:spPr/>
    </dgm:pt>
    <dgm:pt modelId="{E6EEBE4B-EBBE-4565-A71C-8797B91F7A1A}" type="pres">
      <dgm:prSet presAssocID="{F85F70A2-A452-423D-A746-1EACB98B4FD9}" presName="hierChild2" presStyleCnt="0"/>
      <dgm:spPr/>
    </dgm:pt>
  </dgm:ptLst>
  <dgm:cxnLst>
    <dgm:cxn modelId="{64823E41-6808-4157-8371-B91336E7299B}" srcId="{665A5F04-B081-4BD8-9C54-E7BC61B6E387}" destId="{07CA9C83-7322-4A8B-B3D9-259B1607DE91}" srcOrd="0" destOrd="0" parTransId="{B27EB687-6D4D-4DB5-A354-C01378BC506F}" sibTransId="{98F9674C-3923-4606-BC73-3DEB9EFD13F0}"/>
    <dgm:cxn modelId="{F43A026E-5DB3-4F98-80E8-324FFF41C489}" type="presOf" srcId="{665A5F04-B081-4BD8-9C54-E7BC61B6E387}" destId="{00352739-2A08-48C2-A700-B5378F57498C}" srcOrd="0" destOrd="0" presId="urn:microsoft.com/office/officeart/2009/layout/CirclePictureHierarchy"/>
    <dgm:cxn modelId="{AF01DC75-FE41-4793-BC55-A168EA7E9986}" type="presOf" srcId="{F85F70A2-A452-423D-A746-1EACB98B4FD9}" destId="{F625B48E-6B0E-457E-9DE2-F6067A1F0B3B}" srcOrd="0" destOrd="0" presId="urn:microsoft.com/office/officeart/2009/layout/CirclePictureHierarchy"/>
    <dgm:cxn modelId="{29BB5CEC-018A-433C-95A0-A3F6AB0FAC5C}" srcId="{665A5F04-B081-4BD8-9C54-E7BC61B6E387}" destId="{F85F70A2-A452-423D-A746-1EACB98B4FD9}" srcOrd="1" destOrd="0" parTransId="{6B1BD753-5378-4080-BF02-F11F8ED5DEED}" sibTransId="{F7825293-A98A-44DD-B222-B50215E3E3E0}"/>
    <dgm:cxn modelId="{B71F12FE-02C3-48E0-B4BA-AC3D34C55B70}" type="presOf" srcId="{07CA9C83-7322-4A8B-B3D9-259B1607DE91}" destId="{DF3EA340-CB1F-4021-8574-4C782FAC6752}" srcOrd="0" destOrd="0" presId="urn:microsoft.com/office/officeart/2009/layout/CirclePictureHierarchy"/>
    <dgm:cxn modelId="{AA146927-F6E8-4EF3-9165-8E8923A9997E}" type="presParOf" srcId="{00352739-2A08-48C2-A700-B5378F57498C}" destId="{62903377-5F20-48AA-8AAB-4FAA88BE712B}" srcOrd="0" destOrd="0" presId="urn:microsoft.com/office/officeart/2009/layout/CirclePictureHierarchy"/>
    <dgm:cxn modelId="{2286D0B3-FE61-46B1-A5A0-52D1662187D6}" type="presParOf" srcId="{62903377-5F20-48AA-8AAB-4FAA88BE712B}" destId="{E1587608-D1EB-488E-8CD5-7F402F4008A4}" srcOrd="0" destOrd="0" presId="urn:microsoft.com/office/officeart/2009/layout/CirclePictureHierarchy"/>
    <dgm:cxn modelId="{C15B9065-C344-46CD-9CD2-07074DDA8FE8}" type="presParOf" srcId="{E1587608-D1EB-488E-8CD5-7F402F4008A4}" destId="{EE0D31D6-784C-471D-9A17-735A14754745}" srcOrd="0" destOrd="0" presId="urn:microsoft.com/office/officeart/2009/layout/CirclePictureHierarchy"/>
    <dgm:cxn modelId="{F9D55675-5BF9-4AEF-9A26-B4D87B3DF06D}" type="presParOf" srcId="{E1587608-D1EB-488E-8CD5-7F402F4008A4}" destId="{DF3EA340-CB1F-4021-8574-4C782FAC6752}" srcOrd="1" destOrd="0" presId="urn:microsoft.com/office/officeart/2009/layout/CirclePictureHierarchy"/>
    <dgm:cxn modelId="{FE2BEA2A-5282-471A-8D94-B1D14C8BA633}" type="presParOf" srcId="{62903377-5F20-48AA-8AAB-4FAA88BE712B}" destId="{FEC77678-B053-49BD-A2DC-9F6EB2AAF1DE}" srcOrd="1" destOrd="0" presId="urn:microsoft.com/office/officeart/2009/layout/CirclePictureHierarchy"/>
    <dgm:cxn modelId="{FC07DEF2-52CC-46B4-A54B-9BD7A12C6D79}" type="presParOf" srcId="{00352739-2A08-48C2-A700-B5378F57498C}" destId="{9BD514F9-12E0-40E6-B388-14BC1708CC3C}" srcOrd="1" destOrd="0" presId="urn:microsoft.com/office/officeart/2009/layout/CirclePictureHierarchy"/>
    <dgm:cxn modelId="{386A29FE-3BA7-45F9-A807-BB9BE1C64C73}" type="presParOf" srcId="{9BD514F9-12E0-40E6-B388-14BC1708CC3C}" destId="{0445C1D3-F459-4624-A0FD-BC05F950F02D}" srcOrd="0" destOrd="0" presId="urn:microsoft.com/office/officeart/2009/layout/CirclePictureHierarchy"/>
    <dgm:cxn modelId="{A488EEFE-0C79-4FB5-B7D3-EAEF62EB1DD6}" type="presParOf" srcId="{0445C1D3-F459-4624-A0FD-BC05F950F02D}" destId="{00FACFE6-E1F6-47BC-82A3-377EFCE10711}" srcOrd="0" destOrd="0" presId="urn:microsoft.com/office/officeart/2009/layout/CirclePictureHierarchy"/>
    <dgm:cxn modelId="{ED437516-1522-4C14-BDA6-D52F30E47353}" type="presParOf" srcId="{0445C1D3-F459-4624-A0FD-BC05F950F02D}" destId="{F625B48E-6B0E-457E-9DE2-F6067A1F0B3B}" srcOrd="1" destOrd="0" presId="urn:microsoft.com/office/officeart/2009/layout/CirclePictureHierarchy"/>
    <dgm:cxn modelId="{9C8B8BA8-8CB7-4280-AAE9-43CF9FB41536}" type="presParOf" srcId="{9BD514F9-12E0-40E6-B388-14BC1708CC3C}" destId="{E6EEBE4B-EBBE-4565-A71C-8797B91F7A1A}" srcOrd="1" destOrd="0" presId="urn:microsoft.com/office/officeart/2009/layout/CirclePicture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526589-62C0-45FE-83DE-45FDA3C4B093}"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GB"/>
        </a:p>
      </dgm:t>
    </dgm:pt>
    <dgm:pt modelId="{CEB1B1A7-D5D7-4DED-AC1A-5F9A5C6D3A33}">
      <dgm:prSet/>
      <dgm:spPr/>
      <dgm:t>
        <a:bodyPr/>
        <a:lstStyle/>
        <a:p>
          <a:pPr rtl="0"/>
          <a:r>
            <a:rPr lang="en-GB" dirty="0"/>
            <a:t>Cambridgeshire Shared Lives and Cambridgeshire &amp; Peterborough Domestic Abuse and Sexual Violence Partnership</a:t>
          </a:r>
          <a:r>
            <a:rPr lang="en-GB" dirty="0">
              <a:latin typeface="Calibri Light" panose="020F0302020204030204"/>
            </a:rPr>
            <a:t> </a:t>
          </a:r>
          <a:endParaRPr lang="en-GB" dirty="0"/>
        </a:p>
      </dgm:t>
    </dgm:pt>
    <dgm:pt modelId="{A25DD45D-19C3-420A-BEC4-E27ED9386C1D}" type="parTrans" cxnId="{197C329F-4CA7-4073-A6A9-A7EA58639C59}">
      <dgm:prSet/>
      <dgm:spPr/>
      <dgm:t>
        <a:bodyPr/>
        <a:lstStyle/>
        <a:p>
          <a:endParaRPr lang="en-GB"/>
        </a:p>
      </dgm:t>
    </dgm:pt>
    <dgm:pt modelId="{770C27E1-1227-476D-9C54-A687D037688D}" type="sibTrans" cxnId="{197C329F-4CA7-4073-A6A9-A7EA58639C59}">
      <dgm:prSet/>
      <dgm:spPr/>
      <dgm:t>
        <a:bodyPr/>
        <a:lstStyle/>
        <a:p>
          <a:endParaRPr lang="en-GB"/>
        </a:p>
      </dgm:t>
    </dgm:pt>
    <dgm:pt modelId="{6FA4244E-307D-468E-A690-F15E1E841A75}" type="pres">
      <dgm:prSet presAssocID="{55526589-62C0-45FE-83DE-45FDA3C4B093}" presName="linear" presStyleCnt="0">
        <dgm:presLayoutVars>
          <dgm:animLvl val="lvl"/>
          <dgm:resizeHandles val="exact"/>
        </dgm:presLayoutVars>
      </dgm:prSet>
      <dgm:spPr/>
    </dgm:pt>
    <dgm:pt modelId="{7C146251-8467-4C34-9793-2BC3BB73F1E4}" type="pres">
      <dgm:prSet presAssocID="{CEB1B1A7-D5D7-4DED-AC1A-5F9A5C6D3A33}" presName="parentText" presStyleLbl="node1" presStyleIdx="0" presStyleCnt="1" custLinFactNeighborX="7102" custLinFactNeighborY="-24183">
        <dgm:presLayoutVars>
          <dgm:chMax val="0"/>
          <dgm:bulletEnabled val="1"/>
        </dgm:presLayoutVars>
      </dgm:prSet>
      <dgm:spPr/>
    </dgm:pt>
  </dgm:ptLst>
  <dgm:cxnLst>
    <dgm:cxn modelId="{20A9FF0A-83CB-442E-A9CF-D1DFD1A1704F}" type="presOf" srcId="{CEB1B1A7-D5D7-4DED-AC1A-5F9A5C6D3A33}" destId="{7C146251-8467-4C34-9793-2BC3BB73F1E4}" srcOrd="0" destOrd="0" presId="urn:microsoft.com/office/officeart/2005/8/layout/vList2"/>
    <dgm:cxn modelId="{F8A8C56E-C23D-48D6-877A-322029237CCB}" type="presOf" srcId="{55526589-62C0-45FE-83DE-45FDA3C4B093}" destId="{6FA4244E-307D-468E-A690-F15E1E841A75}" srcOrd="0" destOrd="0" presId="urn:microsoft.com/office/officeart/2005/8/layout/vList2"/>
    <dgm:cxn modelId="{197C329F-4CA7-4073-A6A9-A7EA58639C59}" srcId="{55526589-62C0-45FE-83DE-45FDA3C4B093}" destId="{CEB1B1A7-D5D7-4DED-AC1A-5F9A5C6D3A33}" srcOrd="0" destOrd="0" parTransId="{A25DD45D-19C3-420A-BEC4-E27ED9386C1D}" sibTransId="{770C27E1-1227-476D-9C54-A687D037688D}"/>
    <dgm:cxn modelId="{7ADC35A5-C1CC-4B80-9EBB-314FF6839588}" type="presParOf" srcId="{6FA4244E-307D-468E-A690-F15E1E841A75}" destId="{7C146251-8467-4C34-9793-2BC3BB73F1E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E6612E-4119-41E1-8034-C581079E575D}" type="doc">
      <dgm:prSet loTypeId="urn:microsoft.com/office/officeart/2008/layout/BubblePictureList" loCatId="picture" qsTypeId="urn:microsoft.com/office/officeart/2005/8/quickstyle/simple1" qsCatId="simple" csTypeId="urn:microsoft.com/office/officeart/2005/8/colors/colorful4" csCatId="colorful" phldr="1"/>
      <dgm:spPr/>
      <dgm:t>
        <a:bodyPr/>
        <a:lstStyle/>
        <a:p>
          <a:endParaRPr lang="en-GB"/>
        </a:p>
      </dgm:t>
    </dgm:pt>
    <dgm:pt modelId="{392E821C-CF2F-481B-866F-D27328E05AAE}">
      <dgm:prSet/>
      <dgm:spPr/>
      <dgm:t>
        <a:bodyPr/>
        <a:lstStyle/>
        <a:p>
          <a:r>
            <a:rPr lang="en-GB"/>
            <a:t>We are going to be talking about some difficult topics today, so please feel free to take a break when needed. </a:t>
          </a:r>
        </a:p>
      </dgm:t>
    </dgm:pt>
    <dgm:pt modelId="{ECF9C0B9-A511-425E-800C-78EC60057A6D}" type="parTrans" cxnId="{3E9819DE-66A4-4A87-8F7D-3295EF87147A}">
      <dgm:prSet/>
      <dgm:spPr/>
      <dgm:t>
        <a:bodyPr/>
        <a:lstStyle/>
        <a:p>
          <a:endParaRPr lang="en-GB"/>
        </a:p>
      </dgm:t>
    </dgm:pt>
    <dgm:pt modelId="{75890D02-9400-411C-B033-3D9EA4868170}" type="sibTrans" cxnId="{3E9819DE-66A4-4A87-8F7D-3295EF87147A}">
      <dgm:prSet/>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t>
        <a:bodyPr/>
        <a:lstStyle/>
        <a:p>
          <a:endParaRPr lang="en-GB"/>
        </a:p>
      </dgm:t>
      <dgm:extLst>
        <a:ext uri="{E40237B7-FDA0-4F09-8148-C483321AD2D9}">
          <dgm14:cNvPr xmlns:dgm14="http://schemas.microsoft.com/office/drawing/2010/diagram" id="0" name="" descr="Questions with solid fill"/>
        </a:ext>
      </dgm:extLst>
    </dgm:pt>
    <dgm:pt modelId="{2C974266-E6E9-44F2-AAB3-53C2DBAB6D51}">
      <dgm:prSet/>
      <dgm:spPr/>
      <dgm:t>
        <a:bodyPr/>
        <a:lstStyle/>
        <a:p>
          <a:r>
            <a:rPr lang="en-GB"/>
            <a:t>If you have any questions at any point, please feel free to ask them. </a:t>
          </a:r>
        </a:p>
      </dgm:t>
    </dgm:pt>
    <dgm:pt modelId="{FA34E90C-590A-4463-A70F-12382A6705BA}" type="parTrans" cxnId="{738F959F-6E9D-4E39-B9AE-2378EFAB4967}">
      <dgm:prSet/>
      <dgm:spPr/>
      <dgm:t>
        <a:bodyPr/>
        <a:lstStyle/>
        <a:p>
          <a:endParaRPr lang="en-GB"/>
        </a:p>
      </dgm:t>
    </dgm:pt>
    <dgm:pt modelId="{70A61A19-3EAB-431A-A4AE-B48C13E2281D}" type="sibTrans" cxnId="{738F959F-6E9D-4E39-B9AE-2378EFAB4967}">
      <dgm:prSet/>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t>
        <a:bodyPr/>
        <a:lstStyle/>
        <a:p>
          <a:endParaRPr lang="en-GB"/>
        </a:p>
      </dgm:t>
      <dgm:extLst>
        <a:ext uri="{E40237B7-FDA0-4F09-8148-C483321AD2D9}">
          <dgm14:cNvPr xmlns:dgm14="http://schemas.microsoft.com/office/drawing/2010/diagram" id="0" name="" descr="Clipboard with solid fill"/>
        </a:ext>
      </dgm:extLst>
    </dgm:pt>
    <dgm:pt modelId="{1178327D-3F7A-47DF-A1F9-357AC81A9BA6}">
      <dgm:prSet/>
      <dgm:spPr/>
      <dgm:t>
        <a:bodyPr/>
        <a:lstStyle/>
        <a:p>
          <a:r>
            <a:rPr lang="en-GB"/>
            <a:t>I will be available after the training to chat if needed. </a:t>
          </a:r>
        </a:p>
      </dgm:t>
    </dgm:pt>
    <dgm:pt modelId="{ADA51FDD-BFC7-4A0F-9DCA-F758853CB433}" type="parTrans" cxnId="{42CDC397-450E-401E-A0E8-8A6F6DDB7306}">
      <dgm:prSet/>
      <dgm:spPr/>
      <dgm:t>
        <a:bodyPr/>
        <a:lstStyle/>
        <a:p>
          <a:endParaRPr lang="en-GB"/>
        </a:p>
      </dgm:t>
    </dgm:pt>
    <dgm:pt modelId="{EB028688-DE93-472B-BF81-AE0DC1BEF217}" type="sibTrans" cxnId="{42CDC397-450E-401E-A0E8-8A6F6DDB7306}">
      <dgm:prSet/>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t>
        <a:bodyPr/>
        <a:lstStyle/>
        <a:p>
          <a:endParaRPr lang="en-GB"/>
        </a:p>
      </dgm:t>
      <dgm:extLst>
        <a:ext uri="{E40237B7-FDA0-4F09-8148-C483321AD2D9}">
          <dgm14:cNvPr xmlns:dgm14="http://schemas.microsoft.com/office/drawing/2010/diagram" id="0" name="" descr="Chat with solid fill"/>
        </a:ext>
      </dgm:extLst>
    </dgm:pt>
    <dgm:pt modelId="{29021D90-20CC-4A82-B6DC-AB75FC46DAC9}" type="pres">
      <dgm:prSet presAssocID="{02E6612E-4119-41E1-8034-C581079E575D}" presName="Name0" presStyleCnt="0">
        <dgm:presLayoutVars>
          <dgm:chMax val="8"/>
          <dgm:chPref val="8"/>
          <dgm:dir/>
        </dgm:presLayoutVars>
      </dgm:prSet>
      <dgm:spPr/>
    </dgm:pt>
    <dgm:pt modelId="{D82E4236-94C3-4879-98F3-CE813DB36E0D}" type="pres">
      <dgm:prSet presAssocID="{392E821C-CF2F-481B-866F-D27328E05AAE}" presName="parent_text_1" presStyleLbl="revTx" presStyleIdx="0" presStyleCnt="3">
        <dgm:presLayoutVars>
          <dgm:chMax val="0"/>
          <dgm:chPref val="0"/>
          <dgm:bulletEnabled val="1"/>
        </dgm:presLayoutVars>
      </dgm:prSet>
      <dgm:spPr/>
    </dgm:pt>
    <dgm:pt modelId="{3F07D00E-1CD5-41DD-B7B6-FE0D9304CEF6}" type="pres">
      <dgm:prSet presAssocID="{392E821C-CF2F-481B-866F-D27328E05AAE}" presName="image_accent_1" presStyleCnt="0"/>
      <dgm:spPr/>
    </dgm:pt>
    <dgm:pt modelId="{AAADB54D-6F4B-4C26-ADCB-070C8395500B}" type="pres">
      <dgm:prSet presAssocID="{392E821C-CF2F-481B-866F-D27328E05AAE}" presName="imageAccentRepeatNode" presStyleLbl="alignNode1" presStyleIdx="0" presStyleCnt="6"/>
      <dgm:spPr/>
    </dgm:pt>
    <dgm:pt modelId="{0250D66F-9144-4911-ACC1-2BE17579479B}" type="pres">
      <dgm:prSet presAssocID="{392E821C-CF2F-481B-866F-D27328E05AAE}" presName="accent_1" presStyleLbl="alignNode1" presStyleIdx="1" presStyleCnt="6"/>
      <dgm:spPr/>
    </dgm:pt>
    <dgm:pt modelId="{A688B679-B120-45B7-81A9-0E1BAE691D66}" type="pres">
      <dgm:prSet presAssocID="{75890D02-9400-411C-B033-3D9EA4868170}" presName="image_1" presStyleCnt="0"/>
      <dgm:spPr/>
    </dgm:pt>
    <dgm:pt modelId="{6CAF60C5-DA15-459C-8FC4-11530A9388DE}" type="pres">
      <dgm:prSet presAssocID="{75890D02-9400-411C-B033-3D9EA4868170}" presName="imageRepeatNode" presStyleLbl="fgImgPlace1" presStyleIdx="0" presStyleCnt="3"/>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pt>
    <dgm:pt modelId="{C6CAEF18-7176-4D50-AAF4-C422472CE520}" type="pres">
      <dgm:prSet presAssocID="{2C974266-E6E9-44F2-AAB3-53C2DBAB6D51}" presName="parent_text_2" presStyleLbl="revTx" presStyleIdx="1" presStyleCnt="3">
        <dgm:presLayoutVars>
          <dgm:chMax val="0"/>
          <dgm:chPref val="0"/>
          <dgm:bulletEnabled val="1"/>
        </dgm:presLayoutVars>
      </dgm:prSet>
      <dgm:spPr/>
    </dgm:pt>
    <dgm:pt modelId="{E7948BDE-C455-46F4-8C11-F62AD751E5E0}" type="pres">
      <dgm:prSet presAssocID="{2C974266-E6E9-44F2-AAB3-53C2DBAB6D51}" presName="image_accent_2" presStyleCnt="0"/>
      <dgm:spPr/>
    </dgm:pt>
    <dgm:pt modelId="{1170BCE5-C941-4DAF-B1BB-F6DC711EF06F}" type="pres">
      <dgm:prSet presAssocID="{2C974266-E6E9-44F2-AAB3-53C2DBAB6D51}" presName="imageAccentRepeatNode" presStyleLbl="alignNode1" presStyleIdx="2" presStyleCnt="6"/>
      <dgm:spPr/>
    </dgm:pt>
    <dgm:pt modelId="{0A55E6EA-F90A-49DD-8FFD-136F4C09E862}" type="pres">
      <dgm:prSet presAssocID="{70A61A19-3EAB-431A-A4AE-B48C13E2281D}" presName="image_2" presStyleCnt="0"/>
      <dgm:spPr/>
    </dgm:pt>
    <dgm:pt modelId="{CE4CBC35-B702-48E2-A786-077E1EBDB8FC}" type="pres">
      <dgm:prSet presAssocID="{70A61A19-3EAB-431A-A4AE-B48C13E2281D}" presName="imageRepeatNode" presStyleLbl="fgImgPlace1" presStyleIdx="1" presStyleCnt="3"/>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pt>
    <dgm:pt modelId="{6836E7F3-1EDD-49F8-910B-79C21FCBEE98}" type="pres">
      <dgm:prSet presAssocID="{1178327D-3F7A-47DF-A1F9-357AC81A9BA6}" presName="image_accent_3" presStyleCnt="0"/>
      <dgm:spPr/>
    </dgm:pt>
    <dgm:pt modelId="{1C1F397F-4F40-426C-B4BD-0010DBE194E5}" type="pres">
      <dgm:prSet presAssocID="{1178327D-3F7A-47DF-A1F9-357AC81A9BA6}" presName="imageAccentRepeatNode" presStyleLbl="alignNode1" presStyleIdx="3" presStyleCnt="6"/>
      <dgm:spPr/>
    </dgm:pt>
    <dgm:pt modelId="{DA7C5240-3A50-44C2-A339-DFCFD38A20E5}" type="pres">
      <dgm:prSet presAssocID="{1178327D-3F7A-47DF-A1F9-357AC81A9BA6}" presName="parent_text_3" presStyleLbl="revTx" presStyleIdx="2" presStyleCnt="3">
        <dgm:presLayoutVars>
          <dgm:chMax val="0"/>
          <dgm:chPref val="0"/>
          <dgm:bulletEnabled val="1"/>
        </dgm:presLayoutVars>
      </dgm:prSet>
      <dgm:spPr/>
    </dgm:pt>
    <dgm:pt modelId="{66FD9E13-5F87-4D6B-B442-A55310B9CD4C}" type="pres">
      <dgm:prSet presAssocID="{1178327D-3F7A-47DF-A1F9-357AC81A9BA6}" presName="accent_2" presStyleLbl="alignNode1" presStyleIdx="4" presStyleCnt="6"/>
      <dgm:spPr/>
    </dgm:pt>
    <dgm:pt modelId="{88CEA501-3A9C-4483-B360-906BF968321B}" type="pres">
      <dgm:prSet presAssocID="{1178327D-3F7A-47DF-A1F9-357AC81A9BA6}" presName="accent_3" presStyleLbl="alignNode1" presStyleIdx="5" presStyleCnt="6"/>
      <dgm:spPr/>
    </dgm:pt>
    <dgm:pt modelId="{B6F8C2E9-B1AA-46F7-A9FD-3BC1F692E84C}" type="pres">
      <dgm:prSet presAssocID="{EB028688-DE93-472B-BF81-AE0DC1BEF217}" presName="image_3" presStyleCnt="0"/>
      <dgm:spPr/>
    </dgm:pt>
    <dgm:pt modelId="{622882AF-DF42-4844-A3F0-3064708FF89F}" type="pres">
      <dgm:prSet presAssocID="{EB028688-DE93-472B-BF81-AE0DC1BEF217}" presName="imageRepeatNode" presStyleLbl="fgImgPlace1" presStyleIdx="2" presStyleCnt="3"/>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pt>
  </dgm:ptLst>
  <dgm:cxnLst>
    <dgm:cxn modelId="{953FA63C-ABBD-4AA1-82F7-FDDAB3C12E01}" type="presOf" srcId="{392E821C-CF2F-481B-866F-D27328E05AAE}" destId="{D82E4236-94C3-4879-98F3-CE813DB36E0D}" srcOrd="0" destOrd="0" presId="urn:microsoft.com/office/officeart/2008/layout/BubblePictureList"/>
    <dgm:cxn modelId="{A3B9875F-E187-4E47-8E8D-9D638BA2E0BC}" type="presOf" srcId="{70A61A19-3EAB-431A-A4AE-B48C13E2281D}" destId="{CE4CBC35-B702-48E2-A786-077E1EBDB8FC}" srcOrd="0" destOrd="0" presId="urn:microsoft.com/office/officeart/2008/layout/BubblePictureList"/>
    <dgm:cxn modelId="{F5831469-5390-49B4-90CA-DA1CDD3B799F}" type="presOf" srcId="{2C974266-E6E9-44F2-AAB3-53C2DBAB6D51}" destId="{C6CAEF18-7176-4D50-AAF4-C422472CE520}" srcOrd="0" destOrd="0" presId="urn:microsoft.com/office/officeart/2008/layout/BubblePictureList"/>
    <dgm:cxn modelId="{E07B177A-81CA-4B44-8F18-DD67B111E4AD}" type="presOf" srcId="{02E6612E-4119-41E1-8034-C581079E575D}" destId="{29021D90-20CC-4A82-B6DC-AB75FC46DAC9}" srcOrd="0" destOrd="0" presId="urn:microsoft.com/office/officeart/2008/layout/BubblePictureList"/>
    <dgm:cxn modelId="{594B1B83-170B-4D49-A7FC-A511D8169B4E}" type="presOf" srcId="{75890D02-9400-411C-B033-3D9EA4868170}" destId="{6CAF60C5-DA15-459C-8FC4-11530A9388DE}" srcOrd="0" destOrd="0" presId="urn:microsoft.com/office/officeart/2008/layout/BubblePictureList"/>
    <dgm:cxn modelId="{2DA24F87-AB3F-415B-9239-BCB405FE95FC}" type="presOf" srcId="{EB028688-DE93-472B-BF81-AE0DC1BEF217}" destId="{622882AF-DF42-4844-A3F0-3064708FF89F}" srcOrd="0" destOrd="0" presId="urn:microsoft.com/office/officeart/2008/layout/BubblePictureList"/>
    <dgm:cxn modelId="{42CDC397-450E-401E-A0E8-8A6F6DDB7306}" srcId="{02E6612E-4119-41E1-8034-C581079E575D}" destId="{1178327D-3F7A-47DF-A1F9-357AC81A9BA6}" srcOrd="2" destOrd="0" parTransId="{ADA51FDD-BFC7-4A0F-9DCA-F758853CB433}" sibTransId="{EB028688-DE93-472B-BF81-AE0DC1BEF217}"/>
    <dgm:cxn modelId="{738F959F-6E9D-4E39-B9AE-2378EFAB4967}" srcId="{02E6612E-4119-41E1-8034-C581079E575D}" destId="{2C974266-E6E9-44F2-AAB3-53C2DBAB6D51}" srcOrd="1" destOrd="0" parTransId="{FA34E90C-590A-4463-A70F-12382A6705BA}" sibTransId="{70A61A19-3EAB-431A-A4AE-B48C13E2281D}"/>
    <dgm:cxn modelId="{3E9819DE-66A4-4A87-8F7D-3295EF87147A}" srcId="{02E6612E-4119-41E1-8034-C581079E575D}" destId="{392E821C-CF2F-481B-866F-D27328E05AAE}" srcOrd="0" destOrd="0" parTransId="{ECF9C0B9-A511-425E-800C-78EC60057A6D}" sibTransId="{75890D02-9400-411C-B033-3D9EA4868170}"/>
    <dgm:cxn modelId="{F71763E2-3F5D-45A9-A731-1B842AAB4CB1}" type="presOf" srcId="{1178327D-3F7A-47DF-A1F9-357AC81A9BA6}" destId="{DA7C5240-3A50-44C2-A339-DFCFD38A20E5}" srcOrd="0" destOrd="0" presId="urn:microsoft.com/office/officeart/2008/layout/BubblePictureList"/>
    <dgm:cxn modelId="{8818B368-037A-40F8-B67E-5700CDF70A0C}" type="presParOf" srcId="{29021D90-20CC-4A82-B6DC-AB75FC46DAC9}" destId="{D82E4236-94C3-4879-98F3-CE813DB36E0D}" srcOrd="0" destOrd="0" presId="urn:microsoft.com/office/officeart/2008/layout/BubblePictureList"/>
    <dgm:cxn modelId="{45492595-E344-4F0C-956F-6F9F1A2BD499}" type="presParOf" srcId="{29021D90-20CC-4A82-B6DC-AB75FC46DAC9}" destId="{3F07D00E-1CD5-41DD-B7B6-FE0D9304CEF6}" srcOrd="1" destOrd="0" presId="urn:microsoft.com/office/officeart/2008/layout/BubblePictureList"/>
    <dgm:cxn modelId="{DA3229C1-4D1D-4E36-8C9F-7B337DDDC919}" type="presParOf" srcId="{3F07D00E-1CD5-41DD-B7B6-FE0D9304CEF6}" destId="{AAADB54D-6F4B-4C26-ADCB-070C8395500B}" srcOrd="0" destOrd="0" presId="urn:microsoft.com/office/officeart/2008/layout/BubblePictureList"/>
    <dgm:cxn modelId="{A588D8F8-62A6-4BF4-970C-697C31763976}" type="presParOf" srcId="{29021D90-20CC-4A82-B6DC-AB75FC46DAC9}" destId="{0250D66F-9144-4911-ACC1-2BE17579479B}" srcOrd="2" destOrd="0" presId="urn:microsoft.com/office/officeart/2008/layout/BubblePictureList"/>
    <dgm:cxn modelId="{EA0C1E8C-AB10-423D-97BE-D4109FB692B4}" type="presParOf" srcId="{29021D90-20CC-4A82-B6DC-AB75FC46DAC9}" destId="{A688B679-B120-45B7-81A9-0E1BAE691D66}" srcOrd="3" destOrd="0" presId="urn:microsoft.com/office/officeart/2008/layout/BubblePictureList"/>
    <dgm:cxn modelId="{80CD5A08-2481-4817-A716-C0A135C5DB73}" type="presParOf" srcId="{A688B679-B120-45B7-81A9-0E1BAE691D66}" destId="{6CAF60C5-DA15-459C-8FC4-11530A9388DE}" srcOrd="0" destOrd="0" presId="urn:microsoft.com/office/officeart/2008/layout/BubblePictureList"/>
    <dgm:cxn modelId="{8C27DC90-A29E-420E-AFB3-6A5D1E761F44}" type="presParOf" srcId="{29021D90-20CC-4A82-B6DC-AB75FC46DAC9}" destId="{C6CAEF18-7176-4D50-AAF4-C422472CE520}" srcOrd="4" destOrd="0" presId="urn:microsoft.com/office/officeart/2008/layout/BubblePictureList"/>
    <dgm:cxn modelId="{263F6872-D08C-4F50-B193-D8983935122C}" type="presParOf" srcId="{29021D90-20CC-4A82-B6DC-AB75FC46DAC9}" destId="{E7948BDE-C455-46F4-8C11-F62AD751E5E0}" srcOrd="5" destOrd="0" presId="urn:microsoft.com/office/officeart/2008/layout/BubblePictureList"/>
    <dgm:cxn modelId="{1B138458-944B-417E-A522-277896314C4B}" type="presParOf" srcId="{E7948BDE-C455-46F4-8C11-F62AD751E5E0}" destId="{1170BCE5-C941-4DAF-B1BB-F6DC711EF06F}" srcOrd="0" destOrd="0" presId="urn:microsoft.com/office/officeart/2008/layout/BubblePictureList"/>
    <dgm:cxn modelId="{E522D31F-9532-4EA8-8563-9C52662CA5A3}" type="presParOf" srcId="{29021D90-20CC-4A82-B6DC-AB75FC46DAC9}" destId="{0A55E6EA-F90A-49DD-8FFD-136F4C09E862}" srcOrd="6" destOrd="0" presId="urn:microsoft.com/office/officeart/2008/layout/BubblePictureList"/>
    <dgm:cxn modelId="{A99EC118-4A6C-4FF7-9DEB-53B3E9D8F072}" type="presParOf" srcId="{0A55E6EA-F90A-49DD-8FFD-136F4C09E862}" destId="{CE4CBC35-B702-48E2-A786-077E1EBDB8FC}" srcOrd="0" destOrd="0" presId="urn:microsoft.com/office/officeart/2008/layout/BubblePictureList"/>
    <dgm:cxn modelId="{ECBCA340-C7A7-4AC4-8822-5814017BE262}" type="presParOf" srcId="{29021D90-20CC-4A82-B6DC-AB75FC46DAC9}" destId="{6836E7F3-1EDD-49F8-910B-79C21FCBEE98}" srcOrd="7" destOrd="0" presId="urn:microsoft.com/office/officeart/2008/layout/BubblePictureList"/>
    <dgm:cxn modelId="{EB0CE3D8-7995-4163-B41F-818F541800EB}" type="presParOf" srcId="{6836E7F3-1EDD-49F8-910B-79C21FCBEE98}" destId="{1C1F397F-4F40-426C-B4BD-0010DBE194E5}" srcOrd="0" destOrd="0" presId="urn:microsoft.com/office/officeart/2008/layout/BubblePictureList"/>
    <dgm:cxn modelId="{F0BDD4F8-565B-4262-A361-93BEA9CCF02B}" type="presParOf" srcId="{29021D90-20CC-4A82-B6DC-AB75FC46DAC9}" destId="{DA7C5240-3A50-44C2-A339-DFCFD38A20E5}" srcOrd="8" destOrd="0" presId="urn:microsoft.com/office/officeart/2008/layout/BubblePictureList"/>
    <dgm:cxn modelId="{3A7082AF-BD14-4096-93DB-AECE76591B62}" type="presParOf" srcId="{29021D90-20CC-4A82-B6DC-AB75FC46DAC9}" destId="{66FD9E13-5F87-4D6B-B442-A55310B9CD4C}" srcOrd="9" destOrd="0" presId="urn:microsoft.com/office/officeart/2008/layout/BubblePictureList"/>
    <dgm:cxn modelId="{DE95040C-F6F2-45DD-8DD7-C5F345E9E4C5}" type="presParOf" srcId="{29021D90-20CC-4A82-B6DC-AB75FC46DAC9}" destId="{88CEA501-3A9C-4483-B360-906BF968321B}" srcOrd="10" destOrd="0" presId="urn:microsoft.com/office/officeart/2008/layout/BubblePictureList"/>
    <dgm:cxn modelId="{16E02043-0C64-41DE-8DEC-DFC83822FCC8}" type="presParOf" srcId="{29021D90-20CC-4A82-B6DC-AB75FC46DAC9}" destId="{B6F8C2E9-B1AA-46F7-A9FD-3BC1F692E84C}" srcOrd="11" destOrd="0" presId="urn:microsoft.com/office/officeart/2008/layout/BubblePictureList"/>
    <dgm:cxn modelId="{6CC6ABB5-6D96-4031-B05E-547469BC3D51}" type="presParOf" srcId="{B6F8C2E9-B1AA-46F7-A9FD-3BC1F692E84C}" destId="{622882AF-DF42-4844-A3F0-3064708FF89F}" srcOrd="0" destOrd="0" presId="urn:microsoft.com/office/officeart/2008/layout/BubblePictur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E0CB61-667E-43C8-A25E-EFB4FA695243}" type="doc">
      <dgm:prSet loTypeId="urn:microsoft.com/office/officeart/2018/2/layout/IconCircleList" loCatId="icon" qsTypeId="urn:microsoft.com/office/officeart/2005/8/quickstyle/simple1" qsCatId="simple" csTypeId="urn:microsoft.com/office/officeart/2005/8/colors/colorful4" csCatId="colorful" phldr="1"/>
      <dgm:spPr/>
      <dgm:t>
        <a:bodyPr/>
        <a:lstStyle/>
        <a:p>
          <a:endParaRPr lang="en-GB"/>
        </a:p>
      </dgm:t>
    </dgm:pt>
    <dgm:pt modelId="{63BB0DEC-8CAB-4EA6-8F89-C7B8EC3CE23E}">
      <dgm:prSet custT="1"/>
      <dgm:spPr/>
      <dgm:t>
        <a:bodyPr/>
        <a:lstStyle/>
        <a:p>
          <a:pPr>
            <a:lnSpc>
              <a:spcPct val="100000"/>
            </a:lnSpc>
          </a:pPr>
          <a:r>
            <a:rPr lang="en-GB" sz="2000" dirty="0"/>
            <a:t>24% </a:t>
          </a:r>
          <a:r>
            <a:rPr lang="en-GB" sz="2000" dirty="0">
              <a:latin typeface="+mn-lt"/>
            </a:rPr>
            <a:t>thought it is OK if their partner assaults them, if they say </a:t>
          </a:r>
          <a:r>
            <a:rPr lang="en-GB" sz="2000" dirty="0"/>
            <a:t>sorry and </a:t>
          </a:r>
          <a:r>
            <a:rPr lang="en-GB" sz="2000" dirty="0">
              <a:latin typeface="+mn-lt"/>
            </a:rPr>
            <a:t>buy them </a:t>
          </a:r>
          <a:r>
            <a:rPr lang="en-GB" sz="2000" dirty="0"/>
            <a:t>chocolates.</a:t>
          </a:r>
        </a:p>
      </dgm:t>
    </dgm:pt>
    <dgm:pt modelId="{15A8864A-60BF-4846-9CEF-BFE853F676BC}" type="parTrans" cxnId="{70125BCE-9B10-423B-AC15-ABC47DCDFFC2}">
      <dgm:prSet/>
      <dgm:spPr/>
      <dgm:t>
        <a:bodyPr/>
        <a:lstStyle/>
        <a:p>
          <a:endParaRPr lang="en-GB"/>
        </a:p>
      </dgm:t>
    </dgm:pt>
    <dgm:pt modelId="{A4AFC08A-97A3-4E1E-99E5-474BBB61A20B}" type="sibTrans" cxnId="{70125BCE-9B10-423B-AC15-ABC47DCDFFC2}">
      <dgm:prSet/>
      <dgm:spPr/>
      <dgm:t>
        <a:bodyPr/>
        <a:lstStyle/>
        <a:p>
          <a:pPr>
            <a:lnSpc>
              <a:spcPct val="100000"/>
            </a:lnSpc>
          </a:pPr>
          <a:endParaRPr lang="en-GB"/>
        </a:p>
      </dgm:t>
    </dgm:pt>
    <dgm:pt modelId="{76816753-2F9C-4B99-ABD7-914DCE6CDE4D}">
      <dgm:prSet custT="1"/>
      <dgm:spPr/>
      <dgm:t>
        <a:bodyPr/>
        <a:lstStyle/>
        <a:p>
          <a:pPr>
            <a:lnSpc>
              <a:spcPct val="100000"/>
            </a:lnSpc>
          </a:pPr>
          <a:r>
            <a:rPr lang="en-GB" sz="2000" dirty="0"/>
            <a:t>23% </a:t>
          </a:r>
          <a:r>
            <a:rPr lang="en-GB" sz="2000" dirty="0">
              <a:latin typeface="+mn-lt"/>
            </a:rPr>
            <a:t>thought it is OK if their partner tells them what to do all the time. </a:t>
          </a:r>
        </a:p>
      </dgm:t>
    </dgm:pt>
    <dgm:pt modelId="{221FD175-9C3B-43BF-AAA8-90FE4A4014DE}" type="parTrans" cxnId="{DFB2B55C-7D1F-4512-94DA-9D2A9D20367F}">
      <dgm:prSet/>
      <dgm:spPr/>
      <dgm:t>
        <a:bodyPr/>
        <a:lstStyle/>
        <a:p>
          <a:endParaRPr lang="en-GB"/>
        </a:p>
      </dgm:t>
    </dgm:pt>
    <dgm:pt modelId="{42402EAE-C416-4B17-8BF1-AF51AAF10787}" type="sibTrans" cxnId="{DFB2B55C-7D1F-4512-94DA-9D2A9D20367F}">
      <dgm:prSet/>
      <dgm:spPr/>
      <dgm:t>
        <a:bodyPr/>
        <a:lstStyle/>
        <a:p>
          <a:pPr>
            <a:lnSpc>
              <a:spcPct val="100000"/>
            </a:lnSpc>
          </a:pPr>
          <a:endParaRPr lang="en-GB"/>
        </a:p>
      </dgm:t>
    </dgm:pt>
    <dgm:pt modelId="{AB8633D4-1D97-453E-A729-4B57E2EAF2E2}">
      <dgm:prSet custT="1"/>
      <dgm:spPr/>
      <dgm:t>
        <a:bodyPr/>
        <a:lstStyle/>
        <a:p>
          <a:pPr>
            <a:lnSpc>
              <a:spcPct val="100000"/>
            </a:lnSpc>
          </a:pPr>
          <a:r>
            <a:rPr lang="en-GB" sz="2000" dirty="0"/>
            <a:t>29</a:t>
          </a:r>
          <a:r>
            <a:rPr lang="en-GB" sz="2000" dirty="0">
              <a:latin typeface="+mn-lt"/>
            </a:rPr>
            <a:t>% had never </a:t>
          </a:r>
          <a:r>
            <a:rPr lang="en-GB" sz="2000" dirty="0"/>
            <a:t>heard of domestic abuse.</a:t>
          </a:r>
          <a:r>
            <a:rPr lang="en-GB" sz="2000" dirty="0">
              <a:latin typeface="Calibri Light" panose="020F0302020204030204"/>
            </a:rPr>
            <a:t> </a:t>
          </a:r>
          <a:endParaRPr lang="en-GB" sz="2000" dirty="0"/>
        </a:p>
      </dgm:t>
    </dgm:pt>
    <dgm:pt modelId="{EE4C8B7E-BE8F-478C-AAFF-FB3A2E08CE12}" type="parTrans" cxnId="{28EB11C3-CBE3-4586-B977-7E8CB12D11DE}">
      <dgm:prSet/>
      <dgm:spPr/>
      <dgm:t>
        <a:bodyPr/>
        <a:lstStyle/>
        <a:p>
          <a:endParaRPr lang="en-GB"/>
        </a:p>
      </dgm:t>
    </dgm:pt>
    <dgm:pt modelId="{6D6C2D64-B18E-433B-BA3C-E6AEBE77E27C}" type="sibTrans" cxnId="{28EB11C3-CBE3-4586-B977-7E8CB12D11DE}">
      <dgm:prSet/>
      <dgm:spPr/>
      <dgm:t>
        <a:bodyPr/>
        <a:lstStyle/>
        <a:p>
          <a:pPr>
            <a:lnSpc>
              <a:spcPct val="100000"/>
            </a:lnSpc>
          </a:pPr>
          <a:endParaRPr lang="en-GB"/>
        </a:p>
      </dgm:t>
    </dgm:pt>
    <dgm:pt modelId="{8A16C587-6826-4DA9-ABC8-12BF21145DCF}">
      <dgm:prSet custT="1"/>
      <dgm:spPr/>
      <dgm:t>
        <a:bodyPr/>
        <a:lstStyle/>
        <a:p>
          <a:pPr>
            <a:lnSpc>
              <a:spcPct val="100000"/>
            </a:lnSpc>
          </a:pPr>
          <a:r>
            <a:rPr lang="en-GB" sz="2000" dirty="0"/>
            <a:t>100% </a:t>
          </a:r>
          <a:r>
            <a:rPr lang="en-GB" sz="2000" dirty="0">
              <a:latin typeface="+mn-lt"/>
            </a:rPr>
            <a:t>didn't know how to contact their local domestic abuse services</a:t>
          </a:r>
          <a:r>
            <a:rPr lang="en-GB" sz="2000" dirty="0">
              <a:latin typeface="Calibri Light" panose="020F0302020204030204"/>
            </a:rPr>
            <a:t>.</a:t>
          </a:r>
          <a:endParaRPr lang="en-GB" sz="2000" dirty="0"/>
        </a:p>
      </dgm:t>
    </dgm:pt>
    <dgm:pt modelId="{B69A1525-077D-4C68-96ED-F9A0769CDD50}" type="parTrans" cxnId="{8283CB73-74D9-4CA4-9880-E07FA3C6C3CD}">
      <dgm:prSet/>
      <dgm:spPr/>
      <dgm:t>
        <a:bodyPr/>
        <a:lstStyle/>
        <a:p>
          <a:endParaRPr lang="en-GB"/>
        </a:p>
      </dgm:t>
    </dgm:pt>
    <dgm:pt modelId="{830558DB-6188-44A2-84D0-20C8F7310012}" type="sibTrans" cxnId="{8283CB73-74D9-4CA4-9880-E07FA3C6C3CD}">
      <dgm:prSet/>
      <dgm:spPr/>
      <dgm:t>
        <a:bodyPr/>
        <a:lstStyle/>
        <a:p>
          <a:endParaRPr lang="en-GB"/>
        </a:p>
      </dgm:t>
    </dgm:pt>
    <dgm:pt modelId="{9E49BB6A-B773-417A-80F6-9A01C272D564}" type="pres">
      <dgm:prSet presAssocID="{12E0CB61-667E-43C8-A25E-EFB4FA695243}" presName="root" presStyleCnt="0">
        <dgm:presLayoutVars>
          <dgm:dir/>
          <dgm:resizeHandles val="exact"/>
        </dgm:presLayoutVars>
      </dgm:prSet>
      <dgm:spPr/>
    </dgm:pt>
    <dgm:pt modelId="{C2A02E52-C1F6-4283-8588-B7E1B94EEC42}" type="pres">
      <dgm:prSet presAssocID="{12E0CB61-667E-43C8-A25E-EFB4FA695243}" presName="container" presStyleCnt="0">
        <dgm:presLayoutVars>
          <dgm:dir/>
          <dgm:resizeHandles val="exact"/>
        </dgm:presLayoutVars>
      </dgm:prSet>
      <dgm:spPr/>
    </dgm:pt>
    <dgm:pt modelId="{66B7B539-CE23-45C7-9CA2-B65DE7F7EFF9}" type="pres">
      <dgm:prSet presAssocID="{63BB0DEC-8CAB-4EA6-8F89-C7B8EC3CE23E}" presName="compNode" presStyleCnt="0"/>
      <dgm:spPr/>
    </dgm:pt>
    <dgm:pt modelId="{266D5685-9892-4EF6-8780-10C081A2D9AA}" type="pres">
      <dgm:prSet presAssocID="{63BB0DEC-8CAB-4EA6-8F89-C7B8EC3CE23E}" presName="iconBgRect" presStyleLbl="bgShp" presStyleIdx="0" presStyleCnt="4"/>
      <dgm:spPr/>
    </dgm:pt>
    <dgm:pt modelId="{67199670-008B-4A2E-B842-C62D860C096A}" type="pres">
      <dgm:prSet presAssocID="{63BB0DEC-8CAB-4EA6-8F89-C7B8EC3CE23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Japanese Dolls"/>
        </a:ext>
      </dgm:extLst>
    </dgm:pt>
    <dgm:pt modelId="{BB4B0C4F-6B0D-42AD-976B-8F023033A31D}" type="pres">
      <dgm:prSet presAssocID="{63BB0DEC-8CAB-4EA6-8F89-C7B8EC3CE23E}" presName="spaceRect" presStyleCnt="0"/>
      <dgm:spPr/>
    </dgm:pt>
    <dgm:pt modelId="{44B4CB7F-20F3-414A-98AB-50810034966B}" type="pres">
      <dgm:prSet presAssocID="{63BB0DEC-8CAB-4EA6-8F89-C7B8EC3CE23E}" presName="textRect" presStyleLbl="revTx" presStyleIdx="0" presStyleCnt="4">
        <dgm:presLayoutVars>
          <dgm:chMax val="1"/>
          <dgm:chPref val="1"/>
        </dgm:presLayoutVars>
      </dgm:prSet>
      <dgm:spPr/>
    </dgm:pt>
    <dgm:pt modelId="{089865E1-5FCC-4091-AC68-A5907047F736}" type="pres">
      <dgm:prSet presAssocID="{A4AFC08A-97A3-4E1E-99E5-474BBB61A20B}" presName="sibTrans" presStyleLbl="sibTrans2D1" presStyleIdx="0" presStyleCnt="0"/>
      <dgm:spPr/>
    </dgm:pt>
    <dgm:pt modelId="{3B8ACA17-0992-4FA2-AB0C-DC5B65427AB5}" type="pres">
      <dgm:prSet presAssocID="{76816753-2F9C-4B99-ABD7-914DCE6CDE4D}" presName="compNode" presStyleCnt="0"/>
      <dgm:spPr/>
    </dgm:pt>
    <dgm:pt modelId="{17BF5C92-EDE7-4280-AB7E-E00B0CE1C503}" type="pres">
      <dgm:prSet presAssocID="{76816753-2F9C-4B99-ABD7-914DCE6CDE4D}" presName="iconBgRect" presStyleLbl="bgShp" presStyleIdx="1" presStyleCnt="4"/>
      <dgm:spPr/>
    </dgm:pt>
    <dgm:pt modelId="{53A77519-0844-4EB1-ABCF-2DD114452195}" type="pres">
      <dgm:prSet presAssocID="{76816753-2F9C-4B99-ABD7-914DCE6CDE4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dshake"/>
        </a:ext>
      </dgm:extLst>
    </dgm:pt>
    <dgm:pt modelId="{7FE2287D-32F6-45C8-B48A-37CB12295DF5}" type="pres">
      <dgm:prSet presAssocID="{76816753-2F9C-4B99-ABD7-914DCE6CDE4D}" presName="spaceRect" presStyleCnt="0"/>
      <dgm:spPr/>
    </dgm:pt>
    <dgm:pt modelId="{848BCD37-8C16-4B44-B735-B20AA5F6148C}" type="pres">
      <dgm:prSet presAssocID="{76816753-2F9C-4B99-ABD7-914DCE6CDE4D}" presName="textRect" presStyleLbl="revTx" presStyleIdx="1" presStyleCnt="4">
        <dgm:presLayoutVars>
          <dgm:chMax val="1"/>
          <dgm:chPref val="1"/>
        </dgm:presLayoutVars>
      </dgm:prSet>
      <dgm:spPr/>
    </dgm:pt>
    <dgm:pt modelId="{50FC0188-A3AA-4987-AAB0-AFE74020226B}" type="pres">
      <dgm:prSet presAssocID="{42402EAE-C416-4B17-8BF1-AF51AAF10787}" presName="sibTrans" presStyleLbl="sibTrans2D1" presStyleIdx="0" presStyleCnt="0"/>
      <dgm:spPr/>
    </dgm:pt>
    <dgm:pt modelId="{2ADE18D6-D9AE-4CF0-83D1-701254C31F6B}" type="pres">
      <dgm:prSet presAssocID="{AB8633D4-1D97-453E-A729-4B57E2EAF2E2}" presName="compNode" presStyleCnt="0"/>
      <dgm:spPr/>
    </dgm:pt>
    <dgm:pt modelId="{C349F379-78B9-47F6-A253-8A5027DBAF50}" type="pres">
      <dgm:prSet presAssocID="{AB8633D4-1D97-453E-A729-4B57E2EAF2E2}" presName="iconBgRect" presStyleLbl="bgShp" presStyleIdx="2" presStyleCnt="4"/>
      <dgm:spPr/>
    </dgm:pt>
    <dgm:pt modelId="{CB8F4AF6-7CBE-4651-B4C0-6455E0B75547}" type="pres">
      <dgm:prSet presAssocID="{AB8633D4-1D97-453E-A729-4B57E2EAF2E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hat"/>
        </a:ext>
      </dgm:extLst>
    </dgm:pt>
    <dgm:pt modelId="{2DF3C0D4-98CC-4C06-A03B-EFB5961B017E}" type="pres">
      <dgm:prSet presAssocID="{AB8633D4-1D97-453E-A729-4B57E2EAF2E2}" presName="spaceRect" presStyleCnt="0"/>
      <dgm:spPr/>
    </dgm:pt>
    <dgm:pt modelId="{FC43044F-771D-414A-B530-18B9EC09124C}" type="pres">
      <dgm:prSet presAssocID="{AB8633D4-1D97-453E-A729-4B57E2EAF2E2}" presName="textRect" presStyleLbl="revTx" presStyleIdx="2" presStyleCnt="4">
        <dgm:presLayoutVars>
          <dgm:chMax val="1"/>
          <dgm:chPref val="1"/>
        </dgm:presLayoutVars>
      </dgm:prSet>
      <dgm:spPr/>
    </dgm:pt>
    <dgm:pt modelId="{93241A9A-A820-4A0B-B74E-F658EB60DD15}" type="pres">
      <dgm:prSet presAssocID="{6D6C2D64-B18E-433B-BA3C-E6AEBE77E27C}" presName="sibTrans" presStyleLbl="sibTrans2D1" presStyleIdx="0" presStyleCnt="0"/>
      <dgm:spPr/>
    </dgm:pt>
    <dgm:pt modelId="{43773B55-3E49-4504-8DDB-5A53851C74B2}" type="pres">
      <dgm:prSet presAssocID="{8A16C587-6826-4DA9-ABC8-12BF21145DCF}" presName="compNode" presStyleCnt="0"/>
      <dgm:spPr/>
    </dgm:pt>
    <dgm:pt modelId="{42FA72AF-8309-44FB-BAC6-E3935399B2E0}" type="pres">
      <dgm:prSet presAssocID="{8A16C587-6826-4DA9-ABC8-12BF21145DCF}" presName="iconBgRect" presStyleLbl="bgShp" presStyleIdx="3" presStyleCnt="4"/>
      <dgm:spPr/>
    </dgm:pt>
    <dgm:pt modelId="{56ED5DBF-E7F2-452C-AB1D-413A28993C40}" type="pres">
      <dgm:prSet presAssocID="{8A16C587-6826-4DA9-ABC8-12BF21145DC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Receiver"/>
        </a:ext>
      </dgm:extLst>
    </dgm:pt>
    <dgm:pt modelId="{05A3FC1D-36B5-4383-B9EF-6FAFCDF65B9F}" type="pres">
      <dgm:prSet presAssocID="{8A16C587-6826-4DA9-ABC8-12BF21145DCF}" presName="spaceRect" presStyleCnt="0"/>
      <dgm:spPr/>
    </dgm:pt>
    <dgm:pt modelId="{78D8349E-54C1-4588-BBB2-B2BAC5C1AC73}" type="pres">
      <dgm:prSet presAssocID="{8A16C587-6826-4DA9-ABC8-12BF21145DCF}" presName="textRect" presStyleLbl="revTx" presStyleIdx="3" presStyleCnt="4">
        <dgm:presLayoutVars>
          <dgm:chMax val="1"/>
          <dgm:chPref val="1"/>
        </dgm:presLayoutVars>
      </dgm:prSet>
      <dgm:spPr/>
    </dgm:pt>
  </dgm:ptLst>
  <dgm:cxnLst>
    <dgm:cxn modelId="{DFB2B55C-7D1F-4512-94DA-9D2A9D20367F}" srcId="{12E0CB61-667E-43C8-A25E-EFB4FA695243}" destId="{76816753-2F9C-4B99-ABD7-914DCE6CDE4D}" srcOrd="1" destOrd="0" parTransId="{221FD175-9C3B-43BF-AAA8-90FE4A4014DE}" sibTransId="{42402EAE-C416-4B17-8BF1-AF51AAF10787}"/>
    <dgm:cxn modelId="{83F30B4F-133E-49CA-82DE-04626559DFDC}" type="presOf" srcId="{A4AFC08A-97A3-4E1E-99E5-474BBB61A20B}" destId="{089865E1-5FCC-4091-AC68-A5907047F736}" srcOrd="0" destOrd="0" presId="urn:microsoft.com/office/officeart/2018/2/layout/IconCircleList"/>
    <dgm:cxn modelId="{8283CB73-74D9-4CA4-9880-E07FA3C6C3CD}" srcId="{12E0CB61-667E-43C8-A25E-EFB4FA695243}" destId="{8A16C587-6826-4DA9-ABC8-12BF21145DCF}" srcOrd="3" destOrd="0" parTransId="{B69A1525-077D-4C68-96ED-F9A0769CDD50}" sibTransId="{830558DB-6188-44A2-84D0-20C8F7310012}"/>
    <dgm:cxn modelId="{F47AAB74-2BB1-41D4-AA96-0721B81EC142}" type="presOf" srcId="{76816753-2F9C-4B99-ABD7-914DCE6CDE4D}" destId="{848BCD37-8C16-4B44-B735-B20AA5F6148C}" srcOrd="0" destOrd="0" presId="urn:microsoft.com/office/officeart/2018/2/layout/IconCircleList"/>
    <dgm:cxn modelId="{51D1A29D-9DEB-4924-8800-6CE1D960EBAF}" type="presOf" srcId="{42402EAE-C416-4B17-8BF1-AF51AAF10787}" destId="{50FC0188-A3AA-4987-AAB0-AFE74020226B}" srcOrd="0" destOrd="0" presId="urn:microsoft.com/office/officeart/2018/2/layout/IconCircleList"/>
    <dgm:cxn modelId="{33AD1CAD-AC93-420B-BE88-FB34A2FE4819}" type="presOf" srcId="{12E0CB61-667E-43C8-A25E-EFB4FA695243}" destId="{9E49BB6A-B773-417A-80F6-9A01C272D564}" srcOrd="0" destOrd="0" presId="urn:microsoft.com/office/officeart/2018/2/layout/IconCircleList"/>
    <dgm:cxn modelId="{053995BC-D1C4-4D5F-A6BD-C6F6266A2560}" type="presOf" srcId="{6D6C2D64-B18E-433B-BA3C-E6AEBE77E27C}" destId="{93241A9A-A820-4A0B-B74E-F658EB60DD15}" srcOrd="0" destOrd="0" presId="urn:microsoft.com/office/officeart/2018/2/layout/IconCircleList"/>
    <dgm:cxn modelId="{28EB11C3-CBE3-4586-B977-7E8CB12D11DE}" srcId="{12E0CB61-667E-43C8-A25E-EFB4FA695243}" destId="{AB8633D4-1D97-453E-A729-4B57E2EAF2E2}" srcOrd="2" destOrd="0" parTransId="{EE4C8B7E-BE8F-478C-AAFF-FB3A2E08CE12}" sibTransId="{6D6C2D64-B18E-433B-BA3C-E6AEBE77E27C}"/>
    <dgm:cxn modelId="{AF1A2FC6-CD13-490C-981A-E9AA7616D3AA}" type="presOf" srcId="{63BB0DEC-8CAB-4EA6-8F89-C7B8EC3CE23E}" destId="{44B4CB7F-20F3-414A-98AB-50810034966B}" srcOrd="0" destOrd="0" presId="urn:microsoft.com/office/officeart/2018/2/layout/IconCircleList"/>
    <dgm:cxn modelId="{70125BCE-9B10-423B-AC15-ABC47DCDFFC2}" srcId="{12E0CB61-667E-43C8-A25E-EFB4FA695243}" destId="{63BB0DEC-8CAB-4EA6-8F89-C7B8EC3CE23E}" srcOrd="0" destOrd="0" parTransId="{15A8864A-60BF-4846-9CEF-BFE853F676BC}" sibTransId="{A4AFC08A-97A3-4E1E-99E5-474BBB61A20B}"/>
    <dgm:cxn modelId="{EE8A6BE9-5BE2-450A-9686-9B7E57DA8E25}" type="presOf" srcId="{AB8633D4-1D97-453E-A729-4B57E2EAF2E2}" destId="{FC43044F-771D-414A-B530-18B9EC09124C}" srcOrd="0" destOrd="0" presId="urn:microsoft.com/office/officeart/2018/2/layout/IconCircleList"/>
    <dgm:cxn modelId="{B48F1EF4-EE53-4D14-8704-95ECBE530ADC}" type="presOf" srcId="{8A16C587-6826-4DA9-ABC8-12BF21145DCF}" destId="{78D8349E-54C1-4588-BBB2-B2BAC5C1AC73}" srcOrd="0" destOrd="0" presId="urn:microsoft.com/office/officeart/2018/2/layout/IconCircleList"/>
    <dgm:cxn modelId="{ACBEF0BF-18C7-4050-9D77-497B01DC15CA}" type="presParOf" srcId="{9E49BB6A-B773-417A-80F6-9A01C272D564}" destId="{C2A02E52-C1F6-4283-8588-B7E1B94EEC42}" srcOrd="0" destOrd="0" presId="urn:microsoft.com/office/officeart/2018/2/layout/IconCircleList"/>
    <dgm:cxn modelId="{BB176757-C57E-427A-845E-4A26CD3E60E4}" type="presParOf" srcId="{C2A02E52-C1F6-4283-8588-B7E1B94EEC42}" destId="{66B7B539-CE23-45C7-9CA2-B65DE7F7EFF9}" srcOrd="0" destOrd="0" presId="urn:microsoft.com/office/officeart/2018/2/layout/IconCircleList"/>
    <dgm:cxn modelId="{0BC7DDB2-8B88-43D3-82D3-233FC0C90490}" type="presParOf" srcId="{66B7B539-CE23-45C7-9CA2-B65DE7F7EFF9}" destId="{266D5685-9892-4EF6-8780-10C081A2D9AA}" srcOrd="0" destOrd="0" presId="urn:microsoft.com/office/officeart/2018/2/layout/IconCircleList"/>
    <dgm:cxn modelId="{CC2E3C97-8F25-4891-A1A6-67E96C7A132E}" type="presParOf" srcId="{66B7B539-CE23-45C7-9CA2-B65DE7F7EFF9}" destId="{67199670-008B-4A2E-B842-C62D860C096A}" srcOrd="1" destOrd="0" presId="urn:microsoft.com/office/officeart/2018/2/layout/IconCircleList"/>
    <dgm:cxn modelId="{05342C4B-A430-476A-829B-C2997A65D7E7}" type="presParOf" srcId="{66B7B539-CE23-45C7-9CA2-B65DE7F7EFF9}" destId="{BB4B0C4F-6B0D-42AD-976B-8F023033A31D}" srcOrd="2" destOrd="0" presId="urn:microsoft.com/office/officeart/2018/2/layout/IconCircleList"/>
    <dgm:cxn modelId="{CC8AB52F-8E72-4C49-93F6-B2C3B89FB082}" type="presParOf" srcId="{66B7B539-CE23-45C7-9CA2-B65DE7F7EFF9}" destId="{44B4CB7F-20F3-414A-98AB-50810034966B}" srcOrd="3" destOrd="0" presId="urn:microsoft.com/office/officeart/2018/2/layout/IconCircleList"/>
    <dgm:cxn modelId="{801355C4-712B-402D-A7ED-2FAA9F163938}" type="presParOf" srcId="{C2A02E52-C1F6-4283-8588-B7E1B94EEC42}" destId="{089865E1-5FCC-4091-AC68-A5907047F736}" srcOrd="1" destOrd="0" presId="urn:microsoft.com/office/officeart/2018/2/layout/IconCircleList"/>
    <dgm:cxn modelId="{E0962CCD-C884-4036-A411-C68484701565}" type="presParOf" srcId="{C2A02E52-C1F6-4283-8588-B7E1B94EEC42}" destId="{3B8ACA17-0992-4FA2-AB0C-DC5B65427AB5}" srcOrd="2" destOrd="0" presId="urn:microsoft.com/office/officeart/2018/2/layout/IconCircleList"/>
    <dgm:cxn modelId="{651F6077-8C20-48A0-AA25-5498AC0F01E8}" type="presParOf" srcId="{3B8ACA17-0992-4FA2-AB0C-DC5B65427AB5}" destId="{17BF5C92-EDE7-4280-AB7E-E00B0CE1C503}" srcOrd="0" destOrd="0" presId="urn:microsoft.com/office/officeart/2018/2/layout/IconCircleList"/>
    <dgm:cxn modelId="{0CB9F1BA-4618-4C8E-83A2-D521BE6F106A}" type="presParOf" srcId="{3B8ACA17-0992-4FA2-AB0C-DC5B65427AB5}" destId="{53A77519-0844-4EB1-ABCF-2DD114452195}" srcOrd="1" destOrd="0" presId="urn:microsoft.com/office/officeart/2018/2/layout/IconCircleList"/>
    <dgm:cxn modelId="{22D44D2A-8A24-42FF-9D72-9B96B0E76F69}" type="presParOf" srcId="{3B8ACA17-0992-4FA2-AB0C-DC5B65427AB5}" destId="{7FE2287D-32F6-45C8-B48A-37CB12295DF5}" srcOrd="2" destOrd="0" presId="urn:microsoft.com/office/officeart/2018/2/layout/IconCircleList"/>
    <dgm:cxn modelId="{AE229B58-2CAA-4C2C-8E41-CB822F295622}" type="presParOf" srcId="{3B8ACA17-0992-4FA2-AB0C-DC5B65427AB5}" destId="{848BCD37-8C16-4B44-B735-B20AA5F6148C}" srcOrd="3" destOrd="0" presId="urn:microsoft.com/office/officeart/2018/2/layout/IconCircleList"/>
    <dgm:cxn modelId="{A4587999-0A62-4D4F-A005-94ADDC804F51}" type="presParOf" srcId="{C2A02E52-C1F6-4283-8588-B7E1B94EEC42}" destId="{50FC0188-A3AA-4987-AAB0-AFE74020226B}" srcOrd="3" destOrd="0" presId="urn:microsoft.com/office/officeart/2018/2/layout/IconCircleList"/>
    <dgm:cxn modelId="{EA00650D-1929-4E34-98A1-1BB211C00468}" type="presParOf" srcId="{C2A02E52-C1F6-4283-8588-B7E1B94EEC42}" destId="{2ADE18D6-D9AE-4CF0-83D1-701254C31F6B}" srcOrd="4" destOrd="0" presId="urn:microsoft.com/office/officeart/2018/2/layout/IconCircleList"/>
    <dgm:cxn modelId="{40C37589-BAF2-4BDB-A842-378B60D62136}" type="presParOf" srcId="{2ADE18D6-D9AE-4CF0-83D1-701254C31F6B}" destId="{C349F379-78B9-47F6-A253-8A5027DBAF50}" srcOrd="0" destOrd="0" presId="urn:microsoft.com/office/officeart/2018/2/layout/IconCircleList"/>
    <dgm:cxn modelId="{256F49C4-7170-4B4D-A3F5-2FB41E9BF59A}" type="presParOf" srcId="{2ADE18D6-D9AE-4CF0-83D1-701254C31F6B}" destId="{CB8F4AF6-7CBE-4651-B4C0-6455E0B75547}" srcOrd="1" destOrd="0" presId="urn:microsoft.com/office/officeart/2018/2/layout/IconCircleList"/>
    <dgm:cxn modelId="{6B884706-62AB-4DCA-988A-C6950870349D}" type="presParOf" srcId="{2ADE18D6-D9AE-4CF0-83D1-701254C31F6B}" destId="{2DF3C0D4-98CC-4C06-A03B-EFB5961B017E}" srcOrd="2" destOrd="0" presId="urn:microsoft.com/office/officeart/2018/2/layout/IconCircleList"/>
    <dgm:cxn modelId="{06D2B023-0278-4CB4-992B-00AADD9504EB}" type="presParOf" srcId="{2ADE18D6-D9AE-4CF0-83D1-701254C31F6B}" destId="{FC43044F-771D-414A-B530-18B9EC09124C}" srcOrd="3" destOrd="0" presId="urn:microsoft.com/office/officeart/2018/2/layout/IconCircleList"/>
    <dgm:cxn modelId="{1BBDE966-CB8A-443F-9A45-8E4020BC1920}" type="presParOf" srcId="{C2A02E52-C1F6-4283-8588-B7E1B94EEC42}" destId="{93241A9A-A820-4A0B-B74E-F658EB60DD15}" srcOrd="5" destOrd="0" presId="urn:microsoft.com/office/officeart/2018/2/layout/IconCircleList"/>
    <dgm:cxn modelId="{6FE69AA2-DD65-4F74-B987-56A6A72A8901}" type="presParOf" srcId="{C2A02E52-C1F6-4283-8588-B7E1B94EEC42}" destId="{43773B55-3E49-4504-8DDB-5A53851C74B2}" srcOrd="6" destOrd="0" presId="urn:microsoft.com/office/officeart/2018/2/layout/IconCircleList"/>
    <dgm:cxn modelId="{AC30D6AF-01C1-4BF6-8B21-6509739D19EC}" type="presParOf" srcId="{43773B55-3E49-4504-8DDB-5A53851C74B2}" destId="{42FA72AF-8309-44FB-BAC6-E3935399B2E0}" srcOrd="0" destOrd="0" presId="urn:microsoft.com/office/officeart/2018/2/layout/IconCircleList"/>
    <dgm:cxn modelId="{06ADC169-F79D-4088-B0AB-6789C9B3914B}" type="presParOf" srcId="{43773B55-3E49-4504-8DDB-5A53851C74B2}" destId="{56ED5DBF-E7F2-452C-AB1D-413A28993C40}" srcOrd="1" destOrd="0" presId="urn:microsoft.com/office/officeart/2018/2/layout/IconCircleList"/>
    <dgm:cxn modelId="{075D1686-8E9C-4794-AFDC-050BA09FEF47}" type="presParOf" srcId="{43773B55-3E49-4504-8DDB-5A53851C74B2}" destId="{05A3FC1D-36B5-4383-B9EF-6FAFCDF65B9F}" srcOrd="2" destOrd="0" presId="urn:microsoft.com/office/officeart/2018/2/layout/IconCircleList"/>
    <dgm:cxn modelId="{689E23B8-9F8F-4D76-A352-FC71850C8EF0}" type="presParOf" srcId="{43773B55-3E49-4504-8DDB-5A53851C74B2}" destId="{78D8349E-54C1-4588-BBB2-B2BAC5C1AC73}"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1D1572-B422-4149-8B49-B8F5A5AF97AC}"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6B6E0365-10BA-4B0B-AA50-C9D3F69F4A5E}">
      <dgm:prSet/>
      <dgm:spPr/>
      <dgm:t>
        <a:bodyPr/>
        <a:lstStyle/>
        <a:p>
          <a:r>
            <a:rPr lang="en-GB" dirty="0"/>
            <a:t>Women with learning disabilities, autism or both are three times more likely to experience domestic abuse than their non-disabled peers (ONS, 2021).</a:t>
          </a:r>
          <a:r>
            <a:rPr lang="en-US" dirty="0"/>
            <a:t> </a:t>
          </a:r>
        </a:p>
      </dgm:t>
    </dgm:pt>
    <dgm:pt modelId="{8E293737-8068-464E-A05D-D1F8B7DA8CB3}" type="parTrans" cxnId="{82ED6AE5-F5C6-44CA-BF68-63E7721C4C02}">
      <dgm:prSet/>
      <dgm:spPr/>
      <dgm:t>
        <a:bodyPr/>
        <a:lstStyle/>
        <a:p>
          <a:endParaRPr lang="en-US"/>
        </a:p>
      </dgm:t>
    </dgm:pt>
    <dgm:pt modelId="{B280E1E9-C801-48A3-983C-23C2BBC5CEF0}" type="sibTrans" cxnId="{82ED6AE5-F5C6-44CA-BF68-63E7721C4C02}">
      <dgm:prSet/>
      <dgm:spPr/>
      <dgm:t>
        <a:bodyPr/>
        <a:lstStyle/>
        <a:p>
          <a:endParaRPr lang="en-US"/>
        </a:p>
      </dgm:t>
    </dgm:pt>
    <dgm:pt modelId="{45E8C114-E859-4B8D-A6AB-75948ED49428}">
      <dgm:prSet/>
      <dgm:spPr/>
      <dgm:t>
        <a:bodyPr/>
        <a:lstStyle/>
        <a:p>
          <a:r>
            <a:rPr lang="en-US" dirty="0"/>
            <a:t>Domestic abuse is complex in nature; however, this is exacerbated with survivor's care and support needs. </a:t>
          </a:r>
          <a:r>
            <a:rPr lang="en-GB" dirty="0"/>
            <a:t>​</a:t>
          </a:r>
          <a:endParaRPr lang="en-US" dirty="0"/>
        </a:p>
      </dgm:t>
    </dgm:pt>
    <dgm:pt modelId="{4289377E-6972-4ABD-A3CB-99818F4A8E58}" type="parTrans" cxnId="{D2186752-2F3E-4DBB-BE7F-B512A84FF9EE}">
      <dgm:prSet/>
      <dgm:spPr/>
      <dgm:t>
        <a:bodyPr/>
        <a:lstStyle/>
        <a:p>
          <a:endParaRPr lang="en-US"/>
        </a:p>
      </dgm:t>
    </dgm:pt>
    <dgm:pt modelId="{8C4BBF42-B612-4E50-B370-1B41F17BF45A}" type="sibTrans" cxnId="{D2186752-2F3E-4DBB-BE7F-B512A84FF9EE}">
      <dgm:prSet/>
      <dgm:spPr/>
      <dgm:t>
        <a:bodyPr/>
        <a:lstStyle/>
        <a:p>
          <a:endParaRPr lang="en-US"/>
        </a:p>
      </dgm:t>
    </dgm:pt>
    <dgm:pt modelId="{7A2D0B4F-778D-491C-B1FA-9201EE74C6B5}">
      <dgm:prSet/>
      <dgm:spPr/>
      <dgm:t>
        <a:bodyPr/>
        <a:lstStyle/>
        <a:p>
          <a:r>
            <a:rPr lang="en-US" dirty="0"/>
            <a:t>These needs can contribute to survivors not being able to </a:t>
          </a:r>
          <a:r>
            <a:rPr lang="en-US" dirty="0" err="1"/>
            <a:t>recognise</a:t>
          </a:r>
          <a:r>
            <a:rPr lang="en-US" dirty="0"/>
            <a:t> the abuse is occurring, motivate the abuse itself and restricts access to </a:t>
          </a:r>
          <a:r>
            <a:rPr lang="en-US" dirty="0" err="1"/>
            <a:t>specialised</a:t>
          </a:r>
          <a:r>
            <a:rPr lang="en-US" dirty="0"/>
            <a:t> support. </a:t>
          </a:r>
          <a:endParaRPr lang="en-GB" dirty="0"/>
        </a:p>
      </dgm:t>
    </dgm:pt>
    <dgm:pt modelId="{6B543434-4F8A-487D-88D9-8E682129EBA8}" type="parTrans" cxnId="{01C4D274-79C2-436E-8D8D-838BFA7CACCC}">
      <dgm:prSet/>
      <dgm:spPr/>
      <dgm:t>
        <a:bodyPr/>
        <a:lstStyle/>
        <a:p>
          <a:endParaRPr lang="en-GB"/>
        </a:p>
      </dgm:t>
    </dgm:pt>
    <dgm:pt modelId="{7AE2242C-ADA9-400F-8FE8-DB2E61329CA0}" type="sibTrans" cxnId="{01C4D274-79C2-436E-8D8D-838BFA7CACCC}">
      <dgm:prSet/>
      <dgm:spPr/>
      <dgm:t>
        <a:bodyPr/>
        <a:lstStyle/>
        <a:p>
          <a:endParaRPr lang="en-GB"/>
        </a:p>
      </dgm:t>
    </dgm:pt>
    <dgm:pt modelId="{F7C1566B-9432-4CE1-919E-4D47AFEF18D9}">
      <dgm:prSet/>
      <dgm:spPr/>
      <dgm:t>
        <a:bodyPr/>
        <a:lstStyle/>
        <a:p>
          <a:r>
            <a:rPr lang="en-GB" dirty="0"/>
            <a:t>ONS (2022) reported 1 in 10 (10.3%) disabled people aged 16 and over in England and Wales experienced domestic abuse in the last 12 months.</a:t>
          </a:r>
          <a:endParaRPr lang="en-US" dirty="0"/>
        </a:p>
      </dgm:t>
    </dgm:pt>
    <dgm:pt modelId="{BA7BF8B5-7053-47E6-9D7F-FBDB05BA5201}" type="parTrans" cxnId="{A2E08F8A-0BBB-485A-A1ED-D80AAD370929}">
      <dgm:prSet/>
      <dgm:spPr/>
      <dgm:t>
        <a:bodyPr/>
        <a:lstStyle/>
        <a:p>
          <a:endParaRPr lang="en-GB"/>
        </a:p>
      </dgm:t>
    </dgm:pt>
    <dgm:pt modelId="{5A381715-E83F-4AF2-8D16-E681F4D28FC0}" type="sibTrans" cxnId="{A2E08F8A-0BBB-485A-A1ED-D80AAD370929}">
      <dgm:prSet/>
      <dgm:spPr/>
      <dgm:t>
        <a:bodyPr/>
        <a:lstStyle/>
        <a:p>
          <a:endParaRPr lang="en-GB"/>
        </a:p>
      </dgm:t>
    </dgm:pt>
    <dgm:pt modelId="{B290330A-FE42-407F-A1D9-426A589F0434}" type="pres">
      <dgm:prSet presAssocID="{E31D1572-B422-4149-8B49-B8F5A5AF97AC}" presName="linear" presStyleCnt="0">
        <dgm:presLayoutVars>
          <dgm:animLvl val="lvl"/>
          <dgm:resizeHandles val="exact"/>
        </dgm:presLayoutVars>
      </dgm:prSet>
      <dgm:spPr/>
    </dgm:pt>
    <dgm:pt modelId="{981C13DE-605C-4EEC-A96F-2B709923D271}" type="pres">
      <dgm:prSet presAssocID="{6B6E0365-10BA-4B0B-AA50-C9D3F69F4A5E}" presName="parentText" presStyleLbl="node1" presStyleIdx="0" presStyleCnt="4">
        <dgm:presLayoutVars>
          <dgm:chMax val="0"/>
          <dgm:bulletEnabled val="1"/>
        </dgm:presLayoutVars>
      </dgm:prSet>
      <dgm:spPr/>
    </dgm:pt>
    <dgm:pt modelId="{E019BC27-C9E7-46BF-A4BC-7C359F05442F}" type="pres">
      <dgm:prSet presAssocID="{B280E1E9-C801-48A3-983C-23C2BBC5CEF0}" presName="spacer" presStyleCnt="0"/>
      <dgm:spPr/>
    </dgm:pt>
    <dgm:pt modelId="{4C9EF2B9-081B-49CB-8214-9A5A791DF9F6}" type="pres">
      <dgm:prSet presAssocID="{F7C1566B-9432-4CE1-919E-4D47AFEF18D9}" presName="parentText" presStyleLbl="node1" presStyleIdx="1" presStyleCnt="4">
        <dgm:presLayoutVars>
          <dgm:chMax val="0"/>
          <dgm:bulletEnabled val="1"/>
        </dgm:presLayoutVars>
      </dgm:prSet>
      <dgm:spPr/>
    </dgm:pt>
    <dgm:pt modelId="{FB3888D3-9427-43E6-B065-C6FDBEF79063}" type="pres">
      <dgm:prSet presAssocID="{5A381715-E83F-4AF2-8D16-E681F4D28FC0}" presName="spacer" presStyleCnt="0"/>
      <dgm:spPr/>
    </dgm:pt>
    <dgm:pt modelId="{7DFC78D9-6E6E-4D29-AEE8-AD58CC225B8B}" type="pres">
      <dgm:prSet presAssocID="{45E8C114-E859-4B8D-A6AB-75948ED49428}" presName="parentText" presStyleLbl="node1" presStyleIdx="2" presStyleCnt="4">
        <dgm:presLayoutVars>
          <dgm:chMax val="0"/>
          <dgm:bulletEnabled val="1"/>
        </dgm:presLayoutVars>
      </dgm:prSet>
      <dgm:spPr/>
    </dgm:pt>
    <dgm:pt modelId="{4FDCC026-F019-43D1-9A33-083076142322}" type="pres">
      <dgm:prSet presAssocID="{8C4BBF42-B612-4E50-B370-1B41F17BF45A}" presName="spacer" presStyleCnt="0"/>
      <dgm:spPr/>
    </dgm:pt>
    <dgm:pt modelId="{F200BCCC-3394-4B8A-8A4C-D661E4A19066}" type="pres">
      <dgm:prSet presAssocID="{7A2D0B4F-778D-491C-B1FA-9201EE74C6B5}" presName="parentText" presStyleLbl="node1" presStyleIdx="3" presStyleCnt="4">
        <dgm:presLayoutVars>
          <dgm:chMax val="0"/>
          <dgm:bulletEnabled val="1"/>
        </dgm:presLayoutVars>
      </dgm:prSet>
      <dgm:spPr/>
    </dgm:pt>
  </dgm:ptLst>
  <dgm:cxnLst>
    <dgm:cxn modelId="{069C033C-1DFC-41C3-B896-282C391121D8}" type="presOf" srcId="{E31D1572-B422-4149-8B49-B8F5A5AF97AC}" destId="{B290330A-FE42-407F-A1D9-426A589F0434}" srcOrd="0" destOrd="0" presId="urn:microsoft.com/office/officeart/2005/8/layout/vList2"/>
    <dgm:cxn modelId="{D2186752-2F3E-4DBB-BE7F-B512A84FF9EE}" srcId="{E31D1572-B422-4149-8B49-B8F5A5AF97AC}" destId="{45E8C114-E859-4B8D-A6AB-75948ED49428}" srcOrd="2" destOrd="0" parTransId="{4289377E-6972-4ABD-A3CB-99818F4A8E58}" sibTransId="{8C4BBF42-B612-4E50-B370-1B41F17BF45A}"/>
    <dgm:cxn modelId="{01C4D274-79C2-436E-8D8D-838BFA7CACCC}" srcId="{E31D1572-B422-4149-8B49-B8F5A5AF97AC}" destId="{7A2D0B4F-778D-491C-B1FA-9201EE74C6B5}" srcOrd="3" destOrd="0" parTransId="{6B543434-4F8A-487D-88D9-8E682129EBA8}" sibTransId="{7AE2242C-ADA9-400F-8FE8-DB2E61329CA0}"/>
    <dgm:cxn modelId="{A2E08F8A-0BBB-485A-A1ED-D80AAD370929}" srcId="{E31D1572-B422-4149-8B49-B8F5A5AF97AC}" destId="{F7C1566B-9432-4CE1-919E-4D47AFEF18D9}" srcOrd="1" destOrd="0" parTransId="{BA7BF8B5-7053-47E6-9D7F-FBDB05BA5201}" sibTransId="{5A381715-E83F-4AF2-8D16-E681F4D28FC0}"/>
    <dgm:cxn modelId="{5B57E49A-B07A-4DBF-B9C2-FB70880D6610}" type="presOf" srcId="{7A2D0B4F-778D-491C-B1FA-9201EE74C6B5}" destId="{F200BCCC-3394-4B8A-8A4C-D661E4A19066}" srcOrd="0" destOrd="0" presId="urn:microsoft.com/office/officeart/2005/8/layout/vList2"/>
    <dgm:cxn modelId="{93D5A6E2-5762-4582-8C29-0BCD4AFD3010}" type="presOf" srcId="{F7C1566B-9432-4CE1-919E-4D47AFEF18D9}" destId="{4C9EF2B9-081B-49CB-8214-9A5A791DF9F6}" srcOrd="0" destOrd="0" presId="urn:microsoft.com/office/officeart/2005/8/layout/vList2"/>
    <dgm:cxn modelId="{82ED6AE5-F5C6-44CA-BF68-63E7721C4C02}" srcId="{E31D1572-B422-4149-8B49-B8F5A5AF97AC}" destId="{6B6E0365-10BA-4B0B-AA50-C9D3F69F4A5E}" srcOrd="0" destOrd="0" parTransId="{8E293737-8068-464E-A05D-D1F8B7DA8CB3}" sibTransId="{B280E1E9-C801-48A3-983C-23C2BBC5CEF0}"/>
    <dgm:cxn modelId="{25911FEA-9169-48A7-ADEA-4CE6BFFEEB54}" type="presOf" srcId="{6B6E0365-10BA-4B0B-AA50-C9D3F69F4A5E}" destId="{981C13DE-605C-4EEC-A96F-2B709923D271}" srcOrd="0" destOrd="0" presId="urn:microsoft.com/office/officeart/2005/8/layout/vList2"/>
    <dgm:cxn modelId="{27AB3BEF-A8A5-4D1B-880F-AD065A86C1F2}" type="presOf" srcId="{45E8C114-E859-4B8D-A6AB-75948ED49428}" destId="{7DFC78D9-6E6E-4D29-AEE8-AD58CC225B8B}" srcOrd="0" destOrd="0" presId="urn:microsoft.com/office/officeart/2005/8/layout/vList2"/>
    <dgm:cxn modelId="{1CB061D8-7207-4F42-A772-641B71258E93}" type="presParOf" srcId="{B290330A-FE42-407F-A1D9-426A589F0434}" destId="{981C13DE-605C-4EEC-A96F-2B709923D271}" srcOrd="0" destOrd="0" presId="urn:microsoft.com/office/officeart/2005/8/layout/vList2"/>
    <dgm:cxn modelId="{D5198F53-3B45-4514-9CF4-D0FF5BEF6D20}" type="presParOf" srcId="{B290330A-FE42-407F-A1D9-426A589F0434}" destId="{E019BC27-C9E7-46BF-A4BC-7C359F05442F}" srcOrd="1" destOrd="0" presId="urn:microsoft.com/office/officeart/2005/8/layout/vList2"/>
    <dgm:cxn modelId="{EEDE2132-EBE7-4C0F-84A8-19E7BA81FB6E}" type="presParOf" srcId="{B290330A-FE42-407F-A1D9-426A589F0434}" destId="{4C9EF2B9-081B-49CB-8214-9A5A791DF9F6}" srcOrd="2" destOrd="0" presId="urn:microsoft.com/office/officeart/2005/8/layout/vList2"/>
    <dgm:cxn modelId="{448F3413-F679-4243-8383-D8B516B5B19C}" type="presParOf" srcId="{B290330A-FE42-407F-A1D9-426A589F0434}" destId="{FB3888D3-9427-43E6-B065-C6FDBEF79063}" srcOrd="3" destOrd="0" presId="urn:microsoft.com/office/officeart/2005/8/layout/vList2"/>
    <dgm:cxn modelId="{E966DD19-8025-4D6E-A25B-59B59367B8A6}" type="presParOf" srcId="{B290330A-FE42-407F-A1D9-426A589F0434}" destId="{7DFC78D9-6E6E-4D29-AEE8-AD58CC225B8B}" srcOrd="4" destOrd="0" presId="urn:microsoft.com/office/officeart/2005/8/layout/vList2"/>
    <dgm:cxn modelId="{8809CE13-DB4D-4FDB-AE05-12E34DDCBEB5}" type="presParOf" srcId="{B290330A-FE42-407F-A1D9-426A589F0434}" destId="{4FDCC026-F019-43D1-9A33-083076142322}" srcOrd="5" destOrd="0" presId="urn:microsoft.com/office/officeart/2005/8/layout/vList2"/>
    <dgm:cxn modelId="{C094438B-1C23-487B-9F87-8A53D711A2A1}" type="presParOf" srcId="{B290330A-FE42-407F-A1D9-426A589F0434}" destId="{F200BCCC-3394-4B8A-8A4C-D661E4A19066}" srcOrd="6" destOrd="0" presId="urn:microsoft.com/office/officeart/2005/8/layout/vList2"/>
  </dgm:cxnLst>
  <dgm:bg/>
  <dgm:whole>
    <a:ln w="38100"/>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4B2699-3D56-40C9-8283-1D051DEF2A8D}" type="doc">
      <dgm:prSet loTypeId="urn:microsoft.com/office/officeart/2005/8/layout/rings+Icon" loCatId="relationship" qsTypeId="urn:microsoft.com/office/officeart/2005/8/quickstyle/simple1" qsCatId="simple" csTypeId="urn:microsoft.com/office/officeart/2005/8/colors/colorful4" csCatId="colorful"/>
      <dgm:spPr/>
      <dgm:t>
        <a:bodyPr/>
        <a:lstStyle/>
        <a:p>
          <a:endParaRPr lang="en-GB"/>
        </a:p>
      </dgm:t>
    </dgm:pt>
    <dgm:pt modelId="{C2144450-3573-4F86-AE5D-97EB6E84C20E}">
      <dgm:prSet/>
      <dgm:spPr/>
      <dgm:t>
        <a:bodyPr/>
        <a:lstStyle/>
        <a:p>
          <a:r>
            <a:rPr lang="en-GB" dirty="0"/>
            <a:t>We have had poor sex education</a:t>
          </a:r>
        </a:p>
      </dgm:t>
    </dgm:pt>
    <dgm:pt modelId="{1DB948FB-6071-48FC-8096-E8F34794A736}" type="parTrans" cxnId="{2CE22AE7-AEBA-49F1-A5DB-EB9C83CEC1A7}">
      <dgm:prSet/>
      <dgm:spPr/>
      <dgm:t>
        <a:bodyPr/>
        <a:lstStyle/>
        <a:p>
          <a:endParaRPr lang="en-GB"/>
        </a:p>
      </dgm:t>
    </dgm:pt>
    <dgm:pt modelId="{A2F3714E-424C-4F7E-B255-88D04A5430EB}" type="sibTrans" cxnId="{2CE22AE7-AEBA-49F1-A5DB-EB9C83CEC1A7}">
      <dgm:prSet/>
      <dgm:spPr/>
      <dgm:t>
        <a:bodyPr/>
        <a:lstStyle/>
        <a:p>
          <a:endParaRPr lang="en-GB"/>
        </a:p>
      </dgm:t>
    </dgm:pt>
    <dgm:pt modelId="{CFF2D308-1AAC-4277-A15A-E9EA05A09F89}">
      <dgm:prSet/>
      <dgm:spPr/>
      <dgm:t>
        <a:bodyPr/>
        <a:lstStyle/>
        <a:p>
          <a:r>
            <a:rPr lang="en-GB" dirty="0"/>
            <a:t>We are often overprotected</a:t>
          </a:r>
        </a:p>
      </dgm:t>
    </dgm:pt>
    <dgm:pt modelId="{1FBF68EE-87A2-4D20-AC17-2E544F45F2C9}" type="parTrans" cxnId="{300110D3-1EAC-40C6-8514-20518E4A4DD9}">
      <dgm:prSet/>
      <dgm:spPr/>
      <dgm:t>
        <a:bodyPr/>
        <a:lstStyle/>
        <a:p>
          <a:endParaRPr lang="en-GB"/>
        </a:p>
      </dgm:t>
    </dgm:pt>
    <dgm:pt modelId="{9E05158A-7A5A-48AB-A56E-0310C8EB40C1}" type="sibTrans" cxnId="{300110D3-1EAC-40C6-8514-20518E4A4DD9}">
      <dgm:prSet/>
      <dgm:spPr/>
      <dgm:t>
        <a:bodyPr/>
        <a:lstStyle/>
        <a:p>
          <a:endParaRPr lang="en-GB"/>
        </a:p>
      </dgm:t>
    </dgm:pt>
    <dgm:pt modelId="{243E7069-6E49-4627-94BA-EB9E2629976C}">
      <dgm:prSet/>
      <dgm:spPr/>
      <dgm:t>
        <a:bodyPr/>
        <a:lstStyle/>
        <a:p>
          <a:r>
            <a:rPr lang="en-GB" dirty="0"/>
            <a:t>We may not know it is wrong</a:t>
          </a:r>
        </a:p>
      </dgm:t>
    </dgm:pt>
    <dgm:pt modelId="{482B31BC-CBF9-406A-AFD3-8EB025D4797E}" type="parTrans" cxnId="{179FC590-A57C-47B8-ACCE-A213A8159324}">
      <dgm:prSet/>
      <dgm:spPr/>
      <dgm:t>
        <a:bodyPr/>
        <a:lstStyle/>
        <a:p>
          <a:endParaRPr lang="en-GB"/>
        </a:p>
      </dgm:t>
    </dgm:pt>
    <dgm:pt modelId="{2E6618A0-C280-4D22-BDFA-60FD83A45F7E}" type="sibTrans" cxnId="{179FC590-A57C-47B8-ACCE-A213A8159324}">
      <dgm:prSet/>
      <dgm:spPr/>
      <dgm:t>
        <a:bodyPr/>
        <a:lstStyle/>
        <a:p>
          <a:endParaRPr lang="en-GB"/>
        </a:p>
      </dgm:t>
    </dgm:pt>
    <dgm:pt modelId="{A767E1EE-8594-4DDC-9016-1C52E5B89318}">
      <dgm:prSet/>
      <dgm:spPr/>
      <dgm:t>
        <a:bodyPr/>
        <a:lstStyle/>
        <a:p>
          <a:r>
            <a:rPr lang="en-GB"/>
            <a:t>We may not know how to report</a:t>
          </a:r>
        </a:p>
      </dgm:t>
    </dgm:pt>
    <dgm:pt modelId="{2BDA978D-656B-41D5-9009-9F9E4FF28C71}" type="parTrans" cxnId="{68FECEC2-9540-466B-985B-07C38043236A}">
      <dgm:prSet/>
      <dgm:spPr/>
      <dgm:t>
        <a:bodyPr/>
        <a:lstStyle/>
        <a:p>
          <a:endParaRPr lang="en-GB"/>
        </a:p>
      </dgm:t>
    </dgm:pt>
    <dgm:pt modelId="{B6CE9A2D-2A93-40BF-A401-92C8155E6732}" type="sibTrans" cxnId="{68FECEC2-9540-466B-985B-07C38043236A}">
      <dgm:prSet/>
      <dgm:spPr/>
      <dgm:t>
        <a:bodyPr/>
        <a:lstStyle/>
        <a:p>
          <a:endParaRPr lang="en-GB"/>
        </a:p>
      </dgm:t>
    </dgm:pt>
    <dgm:pt modelId="{17F08B05-6D78-4D1F-87D5-F6FD3F8A67A0}">
      <dgm:prSet/>
      <dgm:spPr/>
      <dgm:t>
        <a:bodyPr/>
        <a:lstStyle/>
        <a:p>
          <a:r>
            <a:rPr lang="en-GB" dirty="0"/>
            <a:t>We are not listened to</a:t>
          </a:r>
        </a:p>
      </dgm:t>
    </dgm:pt>
    <dgm:pt modelId="{0BC1064B-7648-4ABC-B578-497B921C5CE0}" type="parTrans" cxnId="{81A73E8B-709A-4883-993C-E99E4C9CC73B}">
      <dgm:prSet/>
      <dgm:spPr/>
      <dgm:t>
        <a:bodyPr/>
        <a:lstStyle/>
        <a:p>
          <a:endParaRPr lang="en-GB"/>
        </a:p>
      </dgm:t>
    </dgm:pt>
    <dgm:pt modelId="{4EF1A08F-C797-4346-856C-73C216A8A5CA}" type="sibTrans" cxnId="{81A73E8B-709A-4883-993C-E99E4C9CC73B}">
      <dgm:prSet/>
      <dgm:spPr/>
      <dgm:t>
        <a:bodyPr/>
        <a:lstStyle/>
        <a:p>
          <a:endParaRPr lang="en-GB"/>
        </a:p>
      </dgm:t>
    </dgm:pt>
    <dgm:pt modelId="{C6C8500E-4BFF-4D5F-B157-53CE94D7E188}">
      <dgm:prSet/>
      <dgm:spPr/>
      <dgm:t>
        <a:bodyPr/>
        <a:lstStyle/>
        <a:p>
          <a:r>
            <a:rPr lang="en-GB" dirty="0"/>
            <a:t>Our disclosures (verbal and non-verbal) can be thought of as part of disability</a:t>
          </a:r>
        </a:p>
      </dgm:t>
    </dgm:pt>
    <dgm:pt modelId="{97090911-E17B-460C-A2D9-B3F6544054F8}" type="parTrans" cxnId="{7060DDF9-3EC0-494C-B30B-C5D6F72686DD}">
      <dgm:prSet/>
      <dgm:spPr/>
      <dgm:t>
        <a:bodyPr/>
        <a:lstStyle/>
        <a:p>
          <a:endParaRPr lang="en-GB"/>
        </a:p>
      </dgm:t>
    </dgm:pt>
    <dgm:pt modelId="{6445018F-8391-43B3-AF27-4B4C429035E4}" type="sibTrans" cxnId="{7060DDF9-3EC0-494C-B30B-C5D6F72686DD}">
      <dgm:prSet/>
      <dgm:spPr/>
      <dgm:t>
        <a:bodyPr/>
        <a:lstStyle/>
        <a:p>
          <a:endParaRPr lang="en-GB"/>
        </a:p>
      </dgm:t>
    </dgm:pt>
    <dgm:pt modelId="{1222EFD9-4E76-495B-BDF1-D6A78F7132AF}">
      <dgm:prSet/>
      <dgm:spPr/>
      <dgm:t>
        <a:bodyPr/>
        <a:lstStyle/>
        <a:p>
          <a:r>
            <a:rPr lang="en-GB" dirty="0"/>
            <a:t>We don’t bother reporting</a:t>
          </a:r>
        </a:p>
      </dgm:t>
    </dgm:pt>
    <dgm:pt modelId="{870EA196-C879-44B8-B9E6-DA1CCE8A2264}" type="parTrans" cxnId="{C067F8E1-000A-415B-9FE7-47C2FEC00D62}">
      <dgm:prSet/>
      <dgm:spPr/>
      <dgm:t>
        <a:bodyPr/>
        <a:lstStyle/>
        <a:p>
          <a:endParaRPr lang="en-GB"/>
        </a:p>
      </dgm:t>
    </dgm:pt>
    <dgm:pt modelId="{F7BD5E1C-EF60-452B-A2A9-9E8A1F72471E}" type="sibTrans" cxnId="{C067F8E1-000A-415B-9FE7-47C2FEC00D62}">
      <dgm:prSet/>
      <dgm:spPr/>
      <dgm:t>
        <a:bodyPr/>
        <a:lstStyle/>
        <a:p>
          <a:endParaRPr lang="en-GB"/>
        </a:p>
      </dgm:t>
    </dgm:pt>
    <dgm:pt modelId="{B40BB099-1CF3-4186-8360-370FC1295728}">
      <dgm:prSet/>
      <dgm:spPr/>
      <dgm:t>
        <a:bodyPr/>
        <a:lstStyle/>
        <a:p>
          <a:endParaRPr lang="en-GB"/>
        </a:p>
      </dgm:t>
    </dgm:pt>
    <dgm:pt modelId="{74CD7ACB-EC72-4B17-9CBC-28F77ABDA9C4}" type="parTrans" cxnId="{CCC8D4E4-EE40-47E1-B1B0-2138F8ED9848}">
      <dgm:prSet/>
      <dgm:spPr/>
      <dgm:t>
        <a:bodyPr/>
        <a:lstStyle/>
        <a:p>
          <a:endParaRPr lang="en-GB"/>
        </a:p>
      </dgm:t>
    </dgm:pt>
    <dgm:pt modelId="{B736E7EF-E486-4143-B54C-24FCFCB0B08E}" type="sibTrans" cxnId="{CCC8D4E4-EE40-47E1-B1B0-2138F8ED9848}">
      <dgm:prSet/>
      <dgm:spPr/>
      <dgm:t>
        <a:bodyPr/>
        <a:lstStyle/>
        <a:p>
          <a:endParaRPr lang="en-GB"/>
        </a:p>
      </dgm:t>
    </dgm:pt>
    <dgm:pt modelId="{A1EBE725-421D-4E5D-89E3-884578AC7036}">
      <dgm:prSet/>
      <dgm:spPr/>
      <dgm:t>
        <a:bodyPr/>
        <a:lstStyle/>
        <a:p>
          <a:endParaRPr lang="en-GB" dirty="0"/>
        </a:p>
      </dgm:t>
    </dgm:pt>
    <dgm:pt modelId="{D57A67D5-9E8E-47FA-B70C-F34556BE0C37}" type="parTrans" cxnId="{BD495F22-7B2E-47E9-A0F7-9C2FA556AB4A}">
      <dgm:prSet/>
      <dgm:spPr/>
      <dgm:t>
        <a:bodyPr/>
        <a:lstStyle/>
        <a:p>
          <a:endParaRPr lang="en-GB"/>
        </a:p>
      </dgm:t>
    </dgm:pt>
    <dgm:pt modelId="{4B628A6D-E855-4AD6-809B-8602D40D6F62}" type="sibTrans" cxnId="{BD495F22-7B2E-47E9-A0F7-9C2FA556AB4A}">
      <dgm:prSet/>
      <dgm:spPr/>
      <dgm:t>
        <a:bodyPr/>
        <a:lstStyle/>
        <a:p>
          <a:endParaRPr lang="en-GB"/>
        </a:p>
      </dgm:t>
    </dgm:pt>
    <dgm:pt modelId="{6FD060C0-1AA8-4532-8FC5-5E84C3C65351}" type="pres">
      <dgm:prSet presAssocID="{A04B2699-3D56-40C9-8283-1D051DEF2A8D}" presName="Name0" presStyleCnt="0">
        <dgm:presLayoutVars>
          <dgm:chMax val="7"/>
          <dgm:dir/>
          <dgm:resizeHandles val="exact"/>
        </dgm:presLayoutVars>
      </dgm:prSet>
      <dgm:spPr/>
    </dgm:pt>
    <dgm:pt modelId="{DABB6E57-9A62-46D9-93CE-311CB0F5CA09}" type="pres">
      <dgm:prSet presAssocID="{A04B2699-3D56-40C9-8283-1D051DEF2A8D}" presName="ellipse1" presStyleLbl="vennNode1" presStyleIdx="0" presStyleCnt="7">
        <dgm:presLayoutVars>
          <dgm:bulletEnabled val="1"/>
        </dgm:presLayoutVars>
      </dgm:prSet>
      <dgm:spPr/>
    </dgm:pt>
    <dgm:pt modelId="{E89D88C4-317A-47FC-959E-C4E2F68FC8C3}" type="pres">
      <dgm:prSet presAssocID="{A04B2699-3D56-40C9-8283-1D051DEF2A8D}" presName="ellipse2" presStyleLbl="vennNode1" presStyleIdx="1" presStyleCnt="7">
        <dgm:presLayoutVars>
          <dgm:bulletEnabled val="1"/>
        </dgm:presLayoutVars>
      </dgm:prSet>
      <dgm:spPr/>
    </dgm:pt>
    <dgm:pt modelId="{A3D336A0-BD4B-47A7-B744-CE78D68A5FDD}" type="pres">
      <dgm:prSet presAssocID="{A04B2699-3D56-40C9-8283-1D051DEF2A8D}" presName="ellipse3" presStyleLbl="vennNode1" presStyleIdx="2" presStyleCnt="7">
        <dgm:presLayoutVars>
          <dgm:bulletEnabled val="1"/>
        </dgm:presLayoutVars>
      </dgm:prSet>
      <dgm:spPr/>
    </dgm:pt>
    <dgm:pt modelId="{45B50E37-8DCF-4425-A203-33F79E5EDD46}" type="pres">
      <dgm:prSet presAssocID="{A04B2699-3D56-40C9-8283-1D051DEF2A8D}" presName="ellipse4" presStyleLbl="vennNode1" presStyleIdx="3" presStyleCnt="7">
        <dgm:presLayoutVars>
          <dgm:bulletEnabled val="1"/>
        </dgm:presLayoutVars>
      </dgm:prSet>
      <dgm:spPr/>
    </dgm:pt>
    <dgm:pt modelId="{B01C4F27-B370-48A8-96A0-C9E614C0BC44}" type="pres">
      <dgm:prSet presAssocID="{A04B2699-3D56-40C9-8283-1D051DEF2A8D}" presName="ellipse5" presStyleLbl="vennNode1" presStyleIdx="4" presStyleCnt="7">
        <dgm:presLayoutVars>
          <dgm:bulletEnabled val="1"/>
        </dgm:presLayoutVars>
      </dgm:prSet>
      <dgm:spPr/>
    </dgm:pt>
    <dgm:pt modelId="{19EEC1A7-0D63-4C59-BD43-79788DB552CC}" type="pres">
      <dgm:prSet presAssocID="{A04B2699-3D56-40C9-8283-1D051DEF2A8D}" presName="ellipse6" presStyleLbl="vennNode1" presStyleIdx="5" presStyleCnt="7">
        <dgm:presLayoutVars>
          <dgm:bulletEnabled val="1"/>
        </dgm:presLayoutVars>
      </dgm:prSet>
      <dgm:spPr/>
    </dgm:pt>
    <dgm:pt modelId="{A4064BA3-665C-468D-8979-4D6E0B89DE5F}" type="pres">
      <dgm:prSet presAssocID="{A04B2699-3D56-40C9-8283-1D051DEF2A8D}" presName="ellipse7" presStyleLbl="vennNode1" presStyleIdx="6" presStyleCnt="7">
        <dgm:presLayoutVars>
          <dgm:bulletEnabled val="1"/>
        </dgm:presLayoutVars>
      </dgm:prSet>
      <dgm:spPr/>
    </dgm:pt>
  </dgm:ptLst>
  <dgm:cxnLst>
    <dgm:cxn modelId="{66531315-ADFA-4076-A2AB-03F0450B952F}" type="presOf" srcId="{243E7069-6E49-4627-94BA-EB9E2629976C}" destId="{A3D336A0-BD4B-47A7-B744-CE78D68A5FDD}" srcOrd="0" destOrd="0" presId="urn:microsoft.com/office/officeart/2005/8/layout/rings+Icon"/>
    <dgm:cxn modelId="{2EF90422-FED0-4F0A-955D-B98656BD8431}" type="presOf" srcId="{CFF2D308-1AAC-4277-A15A-E9EA05A09F89}" destId="{E89D88C4-317A-47FC-959E-C4E2F68FC8C3}" srcOrd="0" destOrd="0" presId="urn:microsoft.com/office/officeart/2005/8/layout/rings+Icon"/>
    <dgm:cxn modelId="{BD495F22-7B2E-47E9-A0F7-9C2FA556AB4A}" srcId="{A04B2699-3D56-40C9-8283-1D051DEF2A8D}" destId="{A1EBE725-421D-4E5D-89E3-884578AC7036}" srcOrd="8" destOrd="0" parTransId="{D57A67D5-9E8E-47FA-B70C-F34556BE0C37}" sibTransId="{4B628A6D-E855-4AD6-809B-8602D40D6F62}"/>
    <dgm:cxn modelId="{7BC36127-F0F3-46E6-B75F-DC57F97ADC43}" type="presOf" srcId="{1222EFD9-4E76-495B-BDF1-D6A78F7132AF}" destId="{A4064BA3-665C-468D-8979-4D6E0B89DE5F}" srcOrd="0" destOrd="0" presId="urn:microsoft.com/office/officeart/2005/8/layout/rings+Icon"/>
    <dgm:cxn modelId="{4B344169-F36E-472E-9D4B-1E681741AC3C}" type="presOf" srcId="{C2144450-3573-4F86-AE5D-97EB6E84C20E}" destId="{DABB6E57-9A62-46D9-93CE-311CB0F5CA09}" srcOrd="0" destOrd="0" presId="urn:microsoft.com/office/officeart/2005/8/layout/rings+Icon"/>
    <dgm:cxn modelId="{81A73E8B-709A-4883-993C-E99E4C9CC73B}" srcId="{A04B2699-3D56-40C9-8283-1D051DEF2A8D}" destId="{17F08B05-6D78-4D1F-87D5-F6FD3F8A67A0}" srcOrd="4" destOrd="0" parTransId="{0BC1064B-7648-4ABC-B578-497B921C5CE0}" sibTransId="{4EF1A08F-C797-4346-856C-73C216A8A5CA}"/>
    <dgm:cxn modelId="{179FC590-A57C-47B8-ACCE-A213A8159324}" srcId="{A04B2699-3D56-40C9-8283-1D051DEF2A8D}" destId="{243E7069-6E49-4627-94BA-EB9E2629976C}" srcOrd="2" destOrd="0" parTransId="{482B31BC-CBF9-406A-AFD3-8EB025D4797E}" sibTransId="{2E6618A0-C280-4D22-BDFA-60FD83A45F7E}"/>
    <dgm:cxn modelId="{68FECEC2-9540-466B-985B-07C38043236A}" srcId="{A04B2699-3D56-40C9-8283-1D051DEF2A8D}" destId="{A767E1EE-8594-4DDC-9016-1C52E5B89318}" srcOrd="3" destOrd="0" parTransId="{2BDA978D-656B-41D5-9009-9F9E4FF28C71}" sibTransId="{B6CE9A2D-2A93-40BF-A401-92C8155E6732}"/>
    <dgm:cxn modelId="{300110D3-1EAC-40C6-8514-20518E4A4DD9}" srcId="{A04B2699-3D56-40C9-8283-1D051DEF2A8D}" destId="{CFF2D308-1AAC-4277-A15A-E9EA05A09F89}" srcOrd="1" destOrd="0" parTransId="{1FBF68EE-87A2-4D20-AC17-2E544F45F2C9}" sibTransId="{9E05158A-7A5A-48AB-A56E-0310C8EB40C1}"/>
    <dgm:cxn modelId="{C067F8E1-000A-415B-9FE7-47C2FEC00D62}" srcId="{A04B2699-3D56-40C9-8283-1D051DEF2A8D}" destId="{1222EFD9-4E76-495B-BDF1-D6A78F7132AF}" srcOrd="6" destOrd="0" parTransId="{870EA196-C879-44B8-B9E6-DA1CCE8A2264}" sibTransId="{F7BD5E1C-EF60-452B-A2A9-9E8A1F72471E}"/>
    <dgm:cxn modelId="{6AA415E4-3E16-4293-8DC0-945B576B607E}" type="presOf" srcId="{C6C8500E-4BFF-4D5F-B157-53CE94D7E188}" destId="{19EEC1A7-0D63-4C59-BD43-79788DB552CC}" srcOrd="0" destOrd="0" presId="urn:microsoft.com/office/officeart/2005/8/layout/rings+Icon"/>
    <dgm:cxn modelId="{CCC8D4E4-EE40-47E1-B1B0-2138F8ED9848}" srcId="{A04B2699-3D56-40C9-8283-1D051DEF2A8D}" destId="{B40BB099-1CF3-4186-8360-370FC1295728}" srcOrd="7" destOrd="0" parTransId="{74CD7ACB-EC72-4B17-9CBC-28F77ABDA9C4}" sibTransId="{B736E7EF-E486-4143-B54C-24FCFCB0B08E}"/>
    <dgm:cxn modelId="{2CE22AE7-AEBA-49F1-A5DB-EB9C83CEC1A7}" srcId="{A04B2699-3D56-40C9-8283-1D051DEF2A8D}" destId="{C2144450-3573-4F86-AE5D-97EB6E84C20E}" srcOrd="0" destOrd="0" parTransId="{1DB948FB-6071-48FC-8096-E8F34794A736}" sibTransId="{A2F3714E-424C-4F7E-B255-88D04A5430EB}"/>
    <dgm:cxn modelId="{304F2CE9-3F9D-4C34-A2A5-EE4467307DB5}" type="presOf" srcId="{A04B2699-3D56-40C9-8283-1D051DEF2A8D}" destId="{6FD060C0-1AA8-4532-8FC5-5E84C3C65351}" srcOrd="0" destOrd="0" presId="urn:microsoft.com/office/officeart/2005/8/layout/rings+Icon"/>
    <dgm:cxn modelId="{D0CCF3ED-6BF9-4E42-A744-45DE750FC0F7}" type="presOf" srcId="{A767E1EE-8594-4DDC-9016-1C52E5B89318}" destId="{45B50E37-8DCF-4425-A203-33F79E5EDD46}" srcOrd="0" destOrd="0" presId="urn:microsoft.com/office/officeart/2005/8/layout/rings+Icon"/>
    <dgm:cxn modelId="{5CB2FAF4-E102-42F1-A509-70668E7D2CFC}" type="presOf" srcId="{17F08B05-6D78-4D1F-87D5-F6FD3F8A67A0}" destId="{B01C4F27-B370-48A8-96A0-C9E614C0BC44}" srcOrd="0" destOrd="0" presId="urn:microsoft.com/office/officeart/2005/8/layout/rings+Icon"/>
    <dgm:cxn modelId="{7060DDF9-3EC0-494C-B30B-C5D6F72686DD}" srcId="{A04B2699-3D56-40C9-8283-1D051DEF2A8D}" destId="{C6C8500E-4BFF-4D5F-B157-53CE94D7E188}" srcOrd="5" destOrd="0" parTransId="{97090911-E17B-460C-A2D9-B3F6544054F8}" sibTransId="{6445018F-8391-43B3-AF27-4B4C429035E4}"/>
    <dgm:cxn modelId="{D94C5D1C-3651-4068-96DD-891C8C71679B}" type="presParOf" srcId="{6FD060C0-1AA8-4532-8FC5-5E84C3C65351}" destId="{DABB6E57-9A62-46D9-93CE-311CB0F5CA09}" srcOrd="0" destOrd="0" presId="urn:microsoft.com/office/officeart/2005/8/layout/rings+Icon"/>
    <dgm:cxn modelId="{A2BF106B-7893-415B-A5DE-BB717BC01E46}" type="presParOf" srcId="{6FD060C0-1AA8-4532-8FC5-5E84C3C65351}" destId="{E89D88C4-317A-47FC-959E-C4E2F68FC8C3}" srcOrd="1" destOrd="0" presId="urn:microsoft.com/office/officeart/2005/8/layout/rings+Icon"/>
    <dgm:cxn modelId="{914C4583-B2F7-4F6B-A438-A0B724E6EC25}" type="presParOf" srcId="{6FD060C0-1AA8-4532-8FC5-5E84C3C65351}" destId="{A3D336A0-BD4B-47A7-B744-CE78D68A5FDD}" srcOrd="2" destOrd="0" presId="urn:microsoft.com/office/officeart/2005/8/layout/rings+Icon"/>
    <dgm:cxn modelId="{7855707F-59E8-4B39-8E06-008035ECE019}" type="presParOf" srcId="{6FD060C0-1AA8-4532-8FC5-5E84C3C65351}" destId="{45B50E37-8DCF-4425-A203-33F79E5EDD46}" srcOrd="3" destOrd="0" presId="urn:microsoft.com/office/officeart/2005/8/layout/rings+Icon"/>
    <dgm:cxn modelId="{C2795E46-11BD-4E82-8420-21FB6FA503BE}" type="presParOf" srcId="{6FD060C0-1AA8-4532-8FC5-5E84C3C65351}" destId="{B01C4F27-B370-48A8-96A0-C9E614C0BC44}" srcOrd="4" destOrd="0" presId="urn:microsoft.com/office/officeart/2005/8/layout/rings+Icon"/>
    <dgm:cxn modelId="{53ECE05D-A08A-49AE-81AC-909D04C2FE8B}" type="presParOf" srcId="{6FD060C0-1AA8-4532-8FC5-5E84C3C65351}" destId="{19EEC1A7-0D63-4C59-BD43-79788DB552CC}" srcOrd="5" destOrd="0" presId="urn:microsoft.com/office/officeart/2005/8/layout/rings+Icon"/>
    <dgm:cxn modelId="{691C5400-A9EA-470F-A482-35153C4FA944}" type="presParOf" srcId="{6FD060C0-1AA8-4532-8FC5-5E84C3C65351}" destId="{A4064BA3-665C-468D-8979-4D6E0B89DE5F}" srcOrd="6" destOrd="0" presId="urn:microsoft.com/office/officeart/2005/8/layout/rings+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48A2BF3-1E11-4251-93EE-9D85D5A0EFEB}" type="doc">
      <dgm:prSet loTypeId="urn:microsoft.com/office/officeart/2005/8/layout/rings+Icon" loCatId="relationship" qsTypeId="urn:microsoft.com/office/officeart/2005/8/quickstyle/simple1" qsCatId="simple" csTypeId="urn:microsoft.com/office/officeart/2005/8/colors/colorful4" csCatId="colorful" phldr="1"/>
      <dgm:spPr/>
      <dgm:t>
        <a:bodyPr/>
        <a:lstStyle/>
        <a:p>
          <a:endParaRPr lang="en-GB"/>
        </a:p>
      </dgm:t>
    </dgm:pt>
    <dgm:pt modelId="{9E3501D8-4701-4DD8-9570-5BC42AE4B2A0}">
      <dgm:prSet/>
      <dgm:spPr/>
      <dgm:t>
        <a:bodyPr/>
        <a:lstStyle/>
        <a:p>
          <a:r>
            <a:rPr lang="en-GB" dirty="0"/>
            <a:t>Our supporters have not been trained</a:t>
          </a:r>
        </a:p>
      </dgm:t>
    </dgm:pt>
    <dgm:pt modelId="{921AC72F-F016-4E75-BAA4-A08A04C95826}" type="parTrans" cxnId="{64E49067-60B5-4606-8E40-FE2074F42D45}">
      <dgm:prSet/>
      <dgm:spPr/>
      <dgm:t>
        <a:bodyPr/>
        <a:lstStyle/>
        <a:p>
          <a:endParaRPr lang="en-GB"/>
        </a:p>
      </dgm:t>
    </dgm:pt>
    <dgm:pt modelId="{7B3D8A81-260A-4280-ABBE-34FA55BE99C0}" type="sibTrans" cxnId="{64E49067-60B5-4606-8E40-FE2074F42D45}">
      <dgm:prSet/>
      <dgm:spPr/>
      <dgm:t>
        <a:bodyPr/>
        <a:lstStyle/>
        <a:p>
          <a:endParaRPr lang="en-GB"/>
        </a:p>
      </dgm:t>
    </dgm:pt>
    <dgm:pt modelId="{586C2875-645C-4B69-A90C-C57C84F1CE64}">
      <dgm:prSet/>
      <dgm:spPr/>
      <dgm:t>
        <a:bodyPr/>
        <a:lstStyle/>
        <a:p>
          <a:r>
            <a:rPr lang="en-GB" dirty="0"/>
            <a:t>The Police don’t think it happens to us</a:t>
          </a:r>
        </a:p>
      </dgm:t>
    </dgm:pt>
    <dgm:pt modelId="{CC683944-A822-41F3-887B-D8145E799045}" type="parTrans" cxnId="{01700450-F337-4960-8FC5-8AAB675E69E6}">
      <dgm:prSet/>
      <dgm:spPr/>
      <dgm:t>
        <a:bodyPr/>
        <a:lstStyle/>
        <a:p>
          <a:endParaRPr lang="en-GB"/>
        </a:p>
      </dgm:t>
    </dgm:pt>
    <dgm:pt modelId="{804AA793-0C86-4899-8AB1-6A8CC8D2D5DD}" type="sibTrans" cxnId="{01700450-F337-4960-8FC5-8AAB675E69E6}">
      <dgm:prSet/>
      <dgm:spPr/>
      <dgm:t>
        <a:bodyPr/>
        <a:lstStyle/>
        <a:p>
          <a:endParaRPr lang="en-GB"/>
        </a:p>
      </dgm:t>
    </dgm:pt>
    <dgm:pt modelId="{1136B2C3-6002-4781-AAA3-3DA8051EB78F}">
      <dgm:prSet/>
      <dgm:spPr/>
      <dgm:t>
        <a:bodyPr/>
        <a:lstStyle/>
        <a:p>
          <a:r>
            <a:rPr lang="en-GB" dirty="0"/>
            <a:t>DASV services don’t meet our needs</a:t>
          </a:r>
        </a:p>
      </dgm:t>
    </dgm:pt>
    <dgm:pt modelId="{0BBB5894-5D29-4123-913C-DB3A4C5E31B7}" type="parTrans" cxnId="{D98B42E7-2D48-428D-B55A-644DA71B5DBE}">
      <dgm:prSet/>
      <dgm:spPr/>
      <dgm:t>
        <a:bodyPr/>
        <a:lstStyle/>
        <a:p>
          <a:endParaRPr lang="en-GB"/>
        </a:p>
      </dgm:t>
    </dgm:pt>
    <dgm:pt modelId="{92BCAF78-6E10-42A4-A33C-89219ECCBD6A}" type="sibTrans" cxnId="{D98B42E7-2D48-428D-B55A-644DA71B5DBE}">
      <dgm:prSet/>
      <dgm:spPr/>
      <dgm:t>
        <a:bodyPr/>
        <a:lstStyle/>
        <a:p>
          <a:endParaRPr lang="en-GB"/>
        </a:p>
      </dgm:t>
    </dgm:pt>
    <dgm:pt modelId="{F1865BF7-8163-46B5-95B4-630DC433CA6D}">
      <dgm:prSet/>
      <dgm:spPr/>
      <dgm:t>
        <a:bodyPr/>
        <a:lstStyle/>
        <a:p>
          <a:r>
            <a:rPr lang="en-GB"/>
            <a:t>We may lack the confidence</a:t>
          </a:r>
        </a:p>
      </dgm:t>
    </dgm:pt>
    <dgm:pt modelId="{2761CEC1-CBB1-485D-BED2-380E8B03F145}" type="parTrans" cxnId="{86F31F0D-64F3-43BE-B929-740E6AB9389C}">
      <dgm:prSet/>
      <dgm:spPr/>
      <dgm:t>
        <a:bodyPr/>
        <a:lstStyle/>
        <a:p>
          <a:endParaRPr lang="en-GB"/>
        </a:p>
      </dgm:t>
    </dgm:pt>
    <dgm:pt modelId="{84E60279-2E52-4789-8994-2B53EBF3A3F2}" type="sibTrans" cxnId="{86F31F0D-64F3-43BE-B929-740E6AB9389C}">
      <dgm:prSet/>
      <dgm:spPr/>
      <dgm:t>
        <a:bodyPr/>
        <a:lstStyle/>
        <a:p>
          <a:endParaRPr lang="en-GB"/>
        </a:p>
      </dgm:t>
    </dgm:pt>
    <dgm:pt modelId="{CDEEA143-0F1D-43E1-9798-14E4C83B821B}">
      <dgm:prSet/>
      <dgm:spPr/>
      <dgm:t>
        <a:bodyPr/>
        <a:lstStyle/>
        <a:p>
          <a:r>
            <a:rPr lang="en-GB"/>
            <a:t>Abuse is ‘normal’ to us</a:t>
          </a:r>
        </a:p>
      </dgm:t>
    </dgm:pt>
    <dgm:pt modelId="{E12B21F1-3319-4BCB-9074-4F49F82726AE}" type="parTrans" cxnId="{D018323A-314C-4913-BC47-1EF8421C8560}">
      <dgm:prSet/>
      <dgm:spPr/>
      <dgm:t>
        <a:bodyPr/>
        <a:lstStyle/>
        <a:p>
          <a:endParaRPr lang="en-GB"/>
        </a:p>
      </dgm:t>
    </dgm:pt>
    <dgm:pt modelId="{C8FB31B7-42B0-4571-B026-EAD5D213693D}" type="sibTrans" cxnId="{D018323A-314C-4913-BC47-1EF8421C8560}">
      <dgm:prSet/>
      <dgm:spPr/>
      <dgm:t>
        <a:bodyPr/>
        <a:lstStyle/>
        <a:p>
          <a:endParaRPr lang="en-GB"/>
        </a:p>
      </dgm:t>
    </dgm:pt>
    <dgm:pt modelId="{81A3769D-CA76-4B28-8FBA-30E8E6AAB052}">
      <dgm:prSet/>
      <dgm:spPr/>
      <dgm:t>
        <a:bodyPr/>
        <a:lstStyle/>
        <a:p>
          <a:r>
            <a:rPr lang="en-GB" dirty="0"/>
            <a:t>Many of us have ‘learned compliance’</a:t>
          </a:r>
        </a:p>
      </dgm:t>
    </dgm:pt>
    <dgm:pt modelId="{E2A03B10-0179-4DD1-A89F-E23CAEFBA4DE}" type="parTrans" cxnId="{0BF29A99-D5CF-48CA-B1B4-3F14BC1C6712}">
      <dgm:prSet/>
      <dgm:spPr/>
      <dgm:t>
        <a:bodyPr/>
        <a:lstStyle/>
        <a:p>
          <a:endParaRPr lang="en-GB"/>
        </a:p>
      </dgm:t>
    </dgm:pt>
    <dgm:pt modelId="{05BDDC99-7D2B-4C82-97CB-D014FB42B60D}" type="sibTrans" cxnId="{0BF29A99-D5CF-48CA-B1B4-3F14BC1C6712}">
      <dgm:prSet/>
      <dgm:spPr/>
      <dgm:t>
        <a:bodyPr/>
        <a:lstStyle/>
        <a:p>
          <a:endParaRPr lang="en-GB"/>
        </a:p>
      </dgm:t>
    </dgm:pt>
    <dgm:pt modelId="{70DA2C08-A86B-4F73-9BD7-4E0DB17C432F}">
      <dgm:prSet/>
      <dgm:spPr/>
      <dgm:t>
        <a:bodyPr/>
        <a:lstStyle/>
        <a:p>
          <a:r>
            <a:rPr lang="en-GB"/>
            <a:t>Some of us have difficulties making relationships</a:t>
          </a:r>
        </a:p>
      </dgm:t>
    </dgm:pt>
    <dgm:pt modelId="{7C60A085-0BA3-433F-A20F-56A95B3BF2D4}" type="parTrans" cxnId="{4096C4FD-D997-41A5-956B-7DE4CCC4B053}">
      <dgm:prSet/>
      <dgm:spPr/>
      <dgm:t>
        <a:bodyPr/>
        <a:lstStyle/>
        <a:p>
          <a:endParaRPr lang="en-GB"/>
        </a:p>
      </dgm:t>
    </dgm:pt>
    <dgm:pt modelId="{DE24504A-4021-4172-B394-A738D96B647A}" type="sibTrans" cxnId="{4096C4FD-D997-41A5-956B-7DE4CCC4B053}">
      <dgm:prSet/>
      <dgm:spPr/>
      <dgm:t>
        <a:bodyPr/>
        <a:lstStyle/>
        <a:p>
          <a:endParaRPr lang="en-GB"/>
        </a:p>
      </dgm:t>
    </dgm:pt>
    <dgm:pt modelId="{B1A4369C-9606-4CCB-9A2F-877478320E27}">
      <dgm:prSet/>
      <dgm:spPr/>
      <dgm:t>
        <a:bodyPr/>
        <a:lstStyle/>
        <a:p>
          <a:endParaRPr lang="en-GB"/>
        </a:p>
      </dgm:t>
    </dgm:pt>
    <dgm:pt modelId="{EE20E23F-A3AA-44E6-B596-F516007559EE}" type="parTrans" cxnId="{070DF134-B362-48EA-B655-1AA76662E6AC}">
      <dgm:prSet/>
      <dgm:spPr/>
      <dgm:t>
        <a:bodyPr/>
        <a:lstStyle/>
        <a:p>
          <a:endParaRPr lang="en-GB"/>
        </a:p>
      </dgm:t>
    </dgm:pt>
    <dgm:pt modelId="{4252A114-A62A-469F-B734-64E6F37E6712}" type="sibTrans" cxnId="{070DF134-B362-48EA-B655-1AA76662E6AC}">
      <dgm:prSet/>
      <dgm:spPr/>
      <dgm:t>
        <a:bodyPr/>
        <a:lstStyle/>
        <a:p>
          <a:endParaRPr lang="en-GB"/>
        </a:p>
      </dgm:t>
    </dgm:pt>
    <dgm:pt modelId="{F15517B8-0F38-457A-8F00-80E3E8BDB16A}">
      <dgm:prSet/>
      <dgm:spPr/>
      <dgm:t>
        <a:bodyPr/>
        <a:lstStyle/>
        <a:p>
          <a:endParaRPr lang="en-GB"/>
        </a:p>
      </dgm:t>
    </dgm:pt>
    <dgm:pt modelId="{76CEB645-C98A-435E-9556-8602531ADC9F}" type="parTrans" cxnId="{CE7A5535-C38D-48BD-9FD7-12ECB346B86C}">
      <dgm:prSet/>
      <dgm:spPr/>
      <dgm:t>
        <a:bodyPr/>
        <a:lstStyle/>
        <a:p>
          <a:endParaRPr lang="en-GB"/>
        </a:p>
      </dgm:t>
    </dgm:pt>
    <dgm:pt modelId="{F25F75D1-D576-419B-975A-FCF387E7E36A}" type="sibTrans" cxnId="{CE7A5535-C38D-48BD-9FD7-12ECB346B86C}">
      <dgm:prSet/>
      <dgm:spPr/>
      <dgm:t>
        <a:bodyPr/>
        <a:lstStyle/>
        <a:p>
          <a:endParaRPr lang="en-GB"/>
        </a:p>
      </dgm:t>
    </dgm:pt>
    <dgm:pt modelId="{D87C9C4E-54D4-486E-A86C-A02B0B4314D5}" type="pres">
      <dgm:prSet presAssocID="{A48A2BF3-1E11-4251-93EE-9D85D5A0EFEB}" presName="Name0" presStyleCnt="0">
        <dgm:presLayoutVars>
          <dgm:chMax val="7"/>
          <dgm:dir/>
          <dgm:resizeHandles val="exact"/>
        </dgm:presLayoutVars>
      </dgm:prSet>
      <dgm:spPr/>
    </dgm:pt>
    <dgm:pt modelId="{F9707588-8172-4725-9C78-FB63DB67A42B}" type="pres">
      <dgm:prSet presAssocID="{A48A2BF3-1E11-4251-93EE-9D85D5A0EFEB}" presName="ellipse1" presStyleLbl="vennNode1" presStyleIdx="0" presStyleCnt="7">
        <dgm:presLayoutVars>
          <dgm:bulletEnabled val="1"/>
        </dgm:presLayoutVars>
      </dgm:prSet>
      <dgm:spPr/>
    </dgm:pt>
    <dgm:pt modelId="{D72E26DD-8ABD-4146-AB6C-00BD09544286}" type="pres">
      <dgm:prSet presAssocID="{A48A2BF3-1E11-4251-93EE-9D85D5A0EFEB}" presName="ellipse2" presStyleLbl="vennNode1" presStyleIdx="1" presStyleCnt="7">
        <dgm:presLayoutVars>
          <dgm:bulletEnabled val="1"/>
        </dgm:presLayoutVars>
      </dgm:prSet>
      <dgm:spPr/>
    </dgm:pt>
    <dgm:pt modelId="{44EA72AF-6414-4D25-A37D-DCEEA04C0212}" type="pres">
      <dgm:prSet presAssocID="{A48A2BF3-1E11-4251-93EE-9D85D5A0EFEB}" presName="ellipse3" presStyleLbl="vennNode1" presStyleIdx="2" presStyleCnt="7">
        <dgm:presLayoutVars>
          <dgm:bulletEnabled val="1"/>
        </dgm:presLayoutVars>
      </dgm:prSet>
      <dgm:spPr/>
    </dgm:pt>
    <dgm:pt modelId="{B53277DB-C256-48C0-930C-293AA2E1C18C}" type="pres">
      <dgm:prSet presAssocID="{A48A2BF3-1E11-4251-93EE-9D85D5A0EFEB}" presName="ellipse4" presStyleLbl="vennNode1" presStyleIdx="3" presStyleCnt="7">
        <dgm:presLayoutVars>
          <dgm:bulletEnabled val="1"/>
        </dgm:presLayoutVars>
      </dgm:prSet>
      <dgm:spPr/>
    </dgm:pt>
    <dgm:pt modelId="{9A7DBC3E-6105-48AA-9E82-FE862B100B6B}" type="pres">
      <dgm:prSet presAssocID="{A48A2BF3-1E11-4251-93EE-9D85D5A0EFEB}" presName="ellipse5" presStyleLbl="vennNode1" presStyleIdx="4" presStyleCnt="7">
        <dgm:presLayoutVars>
          <dgm:bulletEnabled val="1"/>
        </dgm:presLayoutVars>
      </dgm:prSet>
      <dgm:spPr/>
    </dgm:pt>
    <dgm:pt modelId="{ABCBD754-1098-4FF1-BDA2-7F4322C22E76}" type="pres">
      <dgm:prSet presAssocID="{A48A2BF3-1E11-4251-93EE-9D85D5A0EFEB}" presName="ellipse6" presStyleLbl="vennNode1" presStyleIdx="5" presStyleCnt="7">
        <dgm:presLayoutVars>
          <dgm:bulletEnabled val="1"/>
        </dgm:presLayoutVars>
      </dgm:prSet>
      <dgm:spPr/>
    </dgm:pt>
    <dgm:pt modelId="{343C65F2-9B47-4FB6-B333-D762D8EFC821}" type="pres">
      <dgm:prSet presAssocID="{A48A2BF3-1E11-4251-93EE-9D85D5A0EFEB}" presName="ellipse7" presStyleLbl="vennNode1" presStyleIdx="6" presStyleCnt="7">
        <dgm:presLayoutVars>
          <dgm:bulletEnabled val="1"/>
        </dgm:presLayoutVars>
      </dgm:prSet>
      <dgm:spPr/>
    </dgm:pt>
  </dgm:ptLst>
  <dgm:cxnLst>
    <dgm:cxn modelId="{86F31F0D-64F3-43BE-B929-740E6AB9389C}" srcId="{A48A2BF3-1E11-4251-93EE-9D85D5A0EFEB}" destId="{F1865BF7-8163-46B5-95B4-630DC433CA6D}" srcOrd="3" destOrd="0" parTransId="{2761CEC1-CBB1-485D-BED2-380E8B03F145}" sibTransId="{84E60279-2E52-4789-8994-2B53EBF3A3F2}"/>
    <dgm:cxn modelId="{9A9B8912-BA66-4D90-A5EB-D6382453125A}" type="presOf" srcId="{586C2875-645C-4B69-A90C-C57C84F1CE64}" destId="{D72E26DD-8ABD-4146-AB6C-00BD09544286}" srcOrd="0" destOrd="0" presId="urn:microsoft.com/office/officeart/2005/8/layout/rings+Icon"/>
    <dgm:cxn modelId="{070DF134-B362-48EA-B655-1AA76662E6AC}" srcId="{A48A2BF3-1E11-4251-93EE-9D85D5A0EFEB}" destId="{B1A4369C-9606-4CCB-9A2F-877478320E27}" srcOrd="7" destOrd="0" parTransId="{EE20E23F-A3AA-44E6-B596-F516007559EE}" sibTransId="{4252A114-A62A-469F-B734-64E6F37E6712}"/>
    <dgm:cxn modelId="{CE7A5535-C38D-48BD-9FD7-12ECB346B86C}" srcId="{A48A2BF3-1E11-4251-93EE-9D85D5A0EFEB}" destId="{F15517B8-0F38-457A-8F00-80E3E8BDB16A}" srcOrd="8" destOrd="0" parTransId="{76CEB645-C98A-435E-9556-8602531ADC9F}" sibTransId="{F25F75D1-D576-419B-975A-FCF387E7E36A}"/>
    <dgm:cxn modelId="{D018323A-314C-4913-BC47-1EF8421C8560}" srcId="{A48A2BF3-1E11-4251-93EE-9D85D5A0EFEB}" destId="{CDEEA143-0F1D-43E1-9798-14E4C83B821B}" srcOrd="4" destOrd="0" parTransId="{E12B21F1-3319-4BCB-9074-4F49F82726AE}" sibTransId="{C8FB31B7-42B0-4571-B026-EAD5D213693D}"/>
    <dgm:cxn modelId="{64E49067-60B5-4606-8E40-FE2074F42D45}" srcId="{A48A2BF3-1E11-4251-93EE-9D85D5A0EFEB}" destId="{9E3501D8-4701-4DD8-9570-5BC42AE4B2A0}" srcOrd="0" destOrd="0" parTransId="{921AC72F-F016-4E75-BAA4-A08A04C95826}" sibTransId="{7B3D8A81-260A-4280-ABBE-34FA55BE99C0}"/>
    <dgm:cxn modelId="{AFA9AD4B-023B-4138-B038-85FA537FFAE6}" type="presOf" srcId="{F1865BF7-8163-46B5-95B4-630DC433CA6D}" destId="{B53277DB-C256-48C0-930C-293AA2E1C18C}" srcOrd="0" destOrd="0" presId="urn:microsoft.com/office/officeart/2005/8/layout/rings+Icon"/>
    <dgm:cxn modelId="{01700450-F337-4960-8FC5-8AAB675E69E6}" srcId="{A48A2BF3-1E11-4251-93EE-9D85D5A0EFEB}" destId="{586C2875-645C-4B69-A90C-C57C84F1CE64}" srcOrd="1" destOrd="0" parTransId="{CC683944-A822-41F3-887B-D8145E799045}" sibTransId="{804AA793-0C86-4899-8AB1-6A8CC8D2D5DD}"/>
    <dgm:cxn modelId="{66F8C759-A22C-4950-80B0-17F4F526FE7D}" type="presOf" srcId="{70DA2C08-A86B-4F73-9BD7-4E0DB17C432F}" destId="{343C65F2-9B47-4FB6-B333-D762D8EFC821}" srcOrd="0" destOrd="0" presId="urn:microsoft.com/office/officeart/2005/8/layout/rings+Icon"/>
    <dgm:cxn modelId="{31DA5990-8322-4284-A006-33221C0E3A35}" type="presOf" srcId="{9E3501D8-4701-4DD8-9570-5BC42AE4B2A0}" destId="{F9707588-8172-4725-9C78-FB63DB67A42B}" srcOrd="0" destOrd="0" presId="urn:microsoft.com/office/officeart/2005/8/layout/rings+Icon"/>
    <dgm:cxn modelId="{0BF29A99-D5CF-48CA-B1B4-3F14BC1C6712}" srcId="{A48A2BF3-1E11-4251-93EE-9D85D5A0EFEB}" destId="{81A3769D-CA76-4B28-8FBA-30E8E6AAB052}" srcOrd="5" destOrd="0" parTransId="{E2A03B10-0179-4DD1-A89F-E23CAEFBA4DE}" sibTransId="{05BDDC99-7D2B-4C82-97CB-D014FB42B60D}"/>
    <dgm:cxn modelId="{3615A89F-FE9D-4974-B6B3-880F3347FE78}" type="presOf" srcId="{CDEEA143-0F1D-43E1-9798-14E4C83B821B}" destId="{9A7DBC3E-6105-48AA-9E82-FE862B100B6B}" srcOrd="0" destOrd="0" presId="urn:microsoft.com/office/officeart/2005/8/layout/rings+Icon"/>
    <dgm:cxn modelId="{DB3DDDCD-AF8D-4CD1-9C28-73DADE002783}" type="presOf" srcId="{81A3769D-CA76-4B28-8FBA-30E8E6AAB052}" destId="{ABCBD754-1098-4FF1-BDA2-7F4322C22E76}" srcOrd="0" destOrd="0" presId="urn:microsoft.com/office/officeart/2005/8/layout/rings+Icon"/>
    <dgm:cxn modelId="{BDEC52DD-1121-4B77-9028-2FDA731150D8}" type="presOf" srcId="{1136B2C3-6002-4781-AAA3-3DA8051EB78F}" destId="{44EA72AF-6414-4D25-A37D-DCEEA04C0212}" srcOrd="0" destOrd="0" presId="urn:microsoft.com/office/officeart/2005/8/layout/rings+Icon"/>
    <dgm:cxn modelId="{D98B42E7-2D48-428D-B55A-644DA71B5DBE}" srcId="{A48A2BF3-1E11-4251-93EE-9D85D5A0EFEB}" destId="{1136B2C3-6002-4781-AAA3-3DA8051EB78F}" srcOrd="2" destOrd="0" parTransId="{0BBB5894-5D29-4123-913C-DB3A4C5E31B7}" sibTransId="{92BCAF78-6E10-42A4-A33C-89219ECCBD6A}"/>
    <dgm:cxn modelId="{441EA3F6-D166-4B38-BFAE-9AE89F8187A1}" type="presOf" srcId="{A48A2BF3-1E11-4251-93EE-9D85D5A0EFEB}" destId="{D87C9C4E-54D4-486E-A86C-A02B0B4314D5}" srcOrd="0" destOrd="0" presId="urn:microsoft.com/office/officeart/2005/8/layout/rings+Icon"/>
    <dgm:cxn modelId="{4096C4FD-D997-41A5-956B-7DE4CCC4B053}" srcId="{A48A2BF3-1E11-4251-93EE-9D85D5A0EFEB}" destId="{70DA2C08-A86B-4F73-9BD7-4E0DB17C432F}" srcOrd="6" destOrd="0" parTransId="{7C60A085-0BA3-433F-A20F-56A95B3BF2D4}" sibTransId="{DE24504A-4021-4172-B394-A738D96B647A}"/>
    <dgm:cxn modelId="{24119B67-07A5-4296-89FD-B3DC450E0468}" type="presParOf" srcId="{D87C9C4E-54D4-486E-A86C-A02B0B4314D5}" destId="{F9707588-8172-4725-9C78-FB63DB67A42B}" srcOrd="0" destOrd="0" presId="urn:microsoft.com/office/officeart/2005/8/layout/rings+Icon"/>
    <dgm:cxn modelId="{18E97065-85F5-44D9-A21B-9E4A1C39842E}" type="presParOf" srcId="{D87C9C4E-54D4-486E-A86C-A02B0B4314D5}" destId="{D72E26DD-8ABD-4146-AB6C-00BD09544286}" srcOrd="1" destOrd="0" presId="urn:microsoft.com/office/officeart/2005/8/layout/rings+Icon"/>
    <dgm:cxn modelId="{8E418875-CF73-4FB0-9B44-320F092FF6F6}" type="presParOf" srcId="{D87C9C4E-54D4-486E-A86C-A02B0B4314D5}" destId="{44EA72AF-6414-4D25-A37D-DCEEA04C0212}" srcOrd="2" destOrd="0" presId="urn:microsoft.com/office/officeart/2005/8/layout/rings+Icon"/>
    <dgm:cxn modelId="{64EED03C-C5BC-4279-99D7-3B3AE0D39263}" type="presParOf" srcId="{D87C9C4E-54D4-486E-A86C-A02B0B4314D5}" destId="{B53277DB-C256-48C0-930C-293AA2E1C18C}" srcOrd="3" destOrd="0" presId="urn:microsoft.com/office/officeart/2005/8/layout/rings+Icon"/>
    <dgm:cxn modelId="{0ED8580A-2DE5-4C86-B828-9AB3F774DAFD}" type="presParOf" srcId="{D87C9C4E-54D4-486E-A86C-A02B0B4314D5}" destId="{9A7DBC3E-6105-48AA-9E82-FE862B100B6B}" srcOrd="4" destOrd="0" presId="urn:microsoft.com/office/officeart/2005/8/layout/rings+Icon"/>
    <dgm:cxn modelId="{F46DE665-BD8A-477A-9BD0-76EF1A9ED649}" type="presParOf" srcId="{D87C9C4E-54D4-486E-A86C-A02B0B4314D5}" destId="{ABCBD754-1098-4FF1-BDA2-7F4322C22E76}" srcOrd="5" destOrd="0" presId="urn:microsoft.com/office/officeart/2005/8/layout/rings+Icon"/>
    <dgm:cxn modelId="{9E3315CF-6C07-496D-949E-52F2A5C4ED00}" type="presParOf" srcId="{D87C9C4E-54D4-486E-A86C-A02B0B4314D5}" destId="{343C65F2-9B47-4FB6-B333-D762D8EFC821}" srcOrd="6" destOrd="0" presId="urn:microsoft.com/office/officeart/2005/8/layout/rings+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BF9DEA7-D784-C94F-930F-3B923347A04B}"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GB"/>
        </a:p>
      </dgm:t>
    </dgm:pt>
    <dgm:pt modelId="{8556AD77-E355-E943-BCE6-2016BE2FBC38}">
      <dgm:prSet/>
      <dgm:spPr/>
      <dgm:t>
        <a:bodyPr/>
        <a:lstStyle/>
        <a:p>
          <a:r>
            <a:rPr lang="en-US" dirty="0"/>
            <a:t>Different interpretations of social situations </a:t>
          </a:r>
          <a:endParaRPr lang="en-GB" dirty="0"/>
        </a:p>
      </dgm:t>
    </dgm:pt>
    <dgm:pt modelId="{068CFC90-89C3-A34A-A650-B97B183F2058}" type="parTrans" cxnId="{17625127-806E-6C45-9C3D-631726C5C8BA}">
      <dgm:prSet/>
      <dgm:spPr/>
      <dgm:t>
        <a:bodyPr/>
        <a:lstStyle/>
        <a:p>
          <a:endParaRPr lang="en-GB"/>
        </a:p>
      </dgm:t>
    </dgm:pt>
    <dgm:pt modelId="{1D61B65A-8A0C-344C-9042-BE395E45BF18}" type="sibTrans" cxnId="{17625127-806E-6C45-9C3D-631726C5C8BA}">
      <dgm:prSet/>
      <dgm:spPr/>
      <dgm:t>
        <a:bodyPr/>
        <a:lstStyle/>
        <a:p>
          <a:endParaRPr lang="en-GB"/>
        </a:p>
      </dgm:t>
    </dgm:pt>
    <dgm:pt modelId="{55AB3E82-9628-EC41-9ED5-0CBCFB7B99C3}">
      <dgm:prSet/>
      <dgm:spPr/>
      <dgm:t>
        <a:bodyPr/>
        <a:lstStyle/>
        <a:p>
          <a:r>
            <a:rPr lang="en-US" dirty="0"/>
            <a:t>Insufficient education of healthy relationships</a:t>
          </a:r>
          <a:endParaRPr lang="en-GB" dirty="0"/>
        </a:p>
      </dgm:t>
    </dgm:pt>
    <dgm:pt modelId="{128D8FEE-CCD7-2D47-B66F-325335C8F30F}" type="parTrans" cxnId="{01304C0D-490A-274D-928B-D85B4BEEE636}">
      <dgm:prSet/>
      <dgm:spPr/>
      <dgm:t>
        <a:bodyPr/>
        <a:lstStyle/>
        <a:p>
          <a:endParaRPr lang="en-GB"/>
        </a:p>
      </dgm:t>
    </dgm:pt>
    <dgm:pt modelId="{DC6157D4-7822-1F49-A8F9-8DA89A899102}" type="sibTrans" cxnId="{01304C0D-490A-274D-928B-D85B4BEEE636}">
      <dgm:prSet/>
      <dgm:spPr/>
      <dgm:t>
        <a:bodyPr/>
        <a:lstStyle/>
        <a:p>
          <a:endParaRPr lang="en-GB"/>
        </a:p>
      </dgm:t>
    </dgm:pt>
    <dgm:pt modelId="{B971168D-EF31-B349-ACE9-8FAC6A115FE1}">
      <dgm:prSet/>
      <dgm:spPr/>
      <dgm:t>
        <a:bodyPr/>
        <a:lstStyle/>
        <a:p>
          <a:r>
            <a:rPr lang="en-US"/>
            <a:t>Challenging generational ideology</a:t>
          </a:r>
          <a:endParaRPr lang="en-GB"/>
        </a:p>
      </dgm:t>
    </dgm:pt>
    <dgm:pt modelId="{09E88751-87E6-9D46-BBED-44D99E3A2DB7}" type="parTrans" cxnId="{44C5C68B-CA80-6F42-9113-0589B762AA8D}">
      <dgm:prSet/>
      <dgm:spPr/>
      <dgm:t>
        <a:bodyPr/>
        <a:lstStyle/>
        <a:p>
          <a:endParaRPr lang="en-GB"/>
        </a:p>
      </dgm:t>
    </dgm:pt>
    <dgm:pt modelId="{EEBCF688-960F-BE44-986B-DF2A1398C400}" type="sibTrans" cxnId="{44C5C68B-CA80-6F42-9113-0589B762AA8D}">
      <dgm:prSet/>
      <dgm:spPr/>
      <dgm:t>
        <a:bodyPr/>
        <a:lstStyle/>
        <a:p>
          <a:endParaRPr lang="en-GB"/>
        </a:p>
      </dgm:t>
    </dgm:pt>
    <dgm:pt modelId="{2E90B40F-B54D-7948-94E4-378F932AD34A}">
      <dgm:prSet/>
      <dgm:spPr/>
      <dgm:t>
        <a:bodyPr/>
        <a:lstStyle/>
        <a:p>
          <a:r>
            <a:rPr lang="en-US" dirty="0"/>
            <a:t>Strong desire to be accepted and loved </a:t>
          </a:r>
          <a:endParaRPr lang="en-GB" dirty="0"/>
        </a:p>
      </dgm:t>
    </dgm:pt>
    <dgm:pt modelId="{7F1BDA1B-A0F2-2F4D-963B-66150FC4E3F1}" type="parTrans" cxnId="{C34E2C0C-969E-D14E-9152-5BB4780D4E6D}">
      <dgm:prSet/>
      <dgm:spPr/>
      <dgm:t>
        <a:bodyPr/>
        <a:lstStyle/>
        <a:p>
          <a:endParaRPr lang="en-GB"/>
        </a:p>
      </dgm:t>
    </dgm:pt>
    <dgm:pt modelId="{50D494CE-E07E-5F4B-AE03-3A1E1DCC1F7B}" type="sibTrans" cxnId="{C34E2C0C-969E-D14E-9152-5BB4780D4E6D}">
      <dgm:prSet/>
      <dgm:spPr/>
      <dgm:t>
        <a:bodyPr/>
        <a:lstStyle/>
        <a:p>
          <a:endParaRPr lang="en-GB"/>
        </a:p>
      </dgm:t>
    </dgm:pt>
    <dgm:pt modelId="{05DDC2C7-04CA-1F45-A316-4FC57A668BD5}">
      <dgm:prSet/>
      <dgm:spPr/>
      <dgm:t>
        <a:bodyPr/>
        <a:lstStyle/>
        <a:p>
          <a:r>
            <a:rPr lang="en-US"/>
            <a:t>Misconceptions on different forms of abuse </a:t>
          </a:r>
          <a:endParaRPr lang="en-GB"/>
        </a:p>
      </dgm:t>
    </dgm:pt>
    <dgm:pt modelId="{EBD960F7-CAD8-414A-9E5D-1506688CDF08}" type="parTrans" cxnId="{DC41F73F-D5F7-0744-8D8B-9909A814C751}">
      <dgm:prSet/>
      <dgm:spPr/>
      <dgm:t>
        <a:bodyPr/>
        <a:lstStyle/>
        <a:p>
          <a:endParaRPr lang="en-GB"/>
        </a:p>
      </dgm:t>
    </dgm:pt>
    <dgm:pt modelId="{53CD5F11-9053-E84D-93C0-6B50CEE0426F}" type="sibTrans" cxnId="{DC41F73F-D5F7-0744-8D8B-9909A814C751}">
      <dgm:prSet/>
      <dgm:spPr/>
      <dgm:t>
        <a:bodyPr/>
        <a:lstStyle/>
        <a:p>
          <a:endParaRPr lang="en-GB"/>
        </a:p>
      </dgm:t>
    </dgm:pt>
    <dgm:pt modelId="{ABC1A328-357B-B849-9F58-98D5CF05AD7E}">
      <dgm:prSet/>
      <dgm:spPr/>
      <dgm:t>
        <a:bodyPr/>
        <a:lstStyle/>
        <a:p>
          <a:r>
            <a:rPr lang="en-US"/>
            <a:t>Professionals potentially reinforcing abuse tactics</a:t>
          </a:r>
          <a:endParaRPr lang="en-GB"/>
        </a:p>
      </dgm:t>
    </dgm:pt>
    <dgm:pt modelId="{DFA4FBE6-A652-6441-9042-57F5380D50DC}" type="parTrans" cxnId="{2440DE12-0679-194F-BAA2-2A552157B448}">
      <dgm:prSet/>
      <dgm:spPr/>
      <dgm:t>
        <a:bodyPr/>
        <a:lstStyle/>
        <a:p>
          <a:endParaRPr lang="en-GB"/>
        </a:p>
      </dgm:t>
    </dgm:pt>
    <dgm:pt modelId="{8FC7E38A-D7E1-2F48-B2AE-D582C67401B8}" type="sibTrans" cxnId="{2440DE12-0679-194F-BAA2-2A552157B448}">
      <dgm:prSet/>
      <dgm:spPr/>
      <dgm:t>
        <a:bodyPr/>
        <a:lstStyle/>
        <a:p>
          <a:endParaRPr lang="en-GB"/>
        </a:p>
      </dgm:t>
    </dgm:pt>
    <dgm:pt modelId="{2EAE38D8-1C56-A646-910B-CCBC12525776}">
      <dgm:prSet/>
      <dgm:spPr/>
      <dgm:t>
        <a:bodyPr/>
        <a:lstStyle/>
        <a:p>
          <a:r>
            <a:rPr lang="en-US"/>
            <a:t>Self-doubt</a:t>
          </a:r>
          <a:endParaRPr lang="en-GB"/>
        </a:p>
      </dgm:t>
    </dgm:pt>
    <dgm:pt modelId="{E258502D-DE83-F742-A3F6-A61152473A99}" type="parTrans" cxnId="{E28C49B0-D9FE-D644-9BD7-564DEACEBAEF}">
      <dgm:prSet/>
      <dgm:spPr/>
      <dgm:t>
        <a:bodyPr/>
        <a:lstStyle/>
        <a:p>
          <a:endParaRPr lang="en-GB"/>
        </a:p>
      </dgm:t>
    </dgm:pt>
    <dgm:pt modelId="{3356B3A3-0597-B14F-8128-847CEDFFCEA2}" type="sibTrans" cxnId="{E28C49B0-D9FE-D644-9BD7-564DEACEBAEF}">
      <dgm:prSet/>
      <dgm:spPr/>
      <dgm:t>
        <a:bodyPr/>
        <a:lstStyle/>
        <a:p>
          <a:endParaRPr lang="en-GB"/>
        </a:p>
      </dgm:t>
    </dgm:pt>
    <dgm:pt modelId="{07173473-74D4-4D56-832D-1911910C1DAF}" type="pres">
      <dgm:prSet presAssocID="{3BF9DEA7-D784-C94F-930F-3B923347A04B}" presName="linear" presStyleCnt="0">
        <dgm:presLayoutVars>
          <dgm:animLvl val="lvl"/>
          <dgm:resizeHandles val="exact"/>
        </dgm:presLayoutVars>
      </dgm:prSet>
      <dgm:spPr/>
    </dgm:pt>
    <dgm:pt modelId="{B64B5E47-4F7F-44AF-86F1-BDBBB010AC38}" type="pres">
      <dgm:prSet presAssocID="{8556AD77-E355-E943-BCE6-2016BE2FBC38}" presName="parentText" presStyleLbl="node1" presStyleIdx="0" presStyleCnt="7">
        <dgm:presLayoutVars>
          <dgm:chMax val="0"/>
          <dgm:bulletEnabled val="1"/>
        </dgm:presLayoutVars>
      </dgm:prSet>
      <dgm:spPr/>
    </dgm:pt>
    <dgm:pt modelId="{9A104517-BD5E-4CCE-9B56-4679C733FA3B}" type="pres">
      <dgm:prSet presAssocID="{1D61B65A-8A0C-344C-9042-BE395E45BF18}" presName="spacer" presStyleCnt="0"/>
      <dgm:spPr/>
    </dgm:pt>
    <dgm:pt modelId="{B06A3068-CC2B-42E6-BBF4-A85416A81723}" type="pres">
      <dgm:prSet presAssocID="{55AB3E82-9628-EC41-9ED5-0CBCFB7B99C3}" presName="parentText" presStyleLbl="node1" presStyleIdx="1" presStyleCnt="7">
        <dgm:presLayoutVars>
          <dgm:chMax val="0"/>
          <dgm:bulletEnabled val="1"/>
        </dgm:presLayoutVars>
      </dgm:prSet>
      <dgm:spPr/>
    </dgm:pt>
    <dgm:pt modelId="{1686303E-D7B4-4BBC-AE48-5A6057175C98}" type="pres">
      <dgm:prSet presAssocID="{DC6157D4-7822-1F49-A8F9-8DA89A899102}" presName="spacer" presStyleCnt="0"/>
      <dgm:spPr/>
    </dgm:pt>
    <dgm:pt modelId="{A85638F8-B494-4AB8-8F70-ACDF0BF67374}" type="pres">
      <dgm:prSet presAssocID="{B971168D-EF31-B349-ACE9-8FAC6A115FE1}" presName="parentText" presStyleLbl="node1" presStyleIdx="2" presStyleCnt="7">
        <dgm:presLayoutVars>
          <dgm:chMax val="0"/>
          <dgm:bulletEnabled val="1"/>
        </dgm:presLayoutVars>
      </dgm:prSet>
      <dgm:spPr/>
    </dgm:pt>
    <dgm:pt modelId="{193140FB-0FB4-4826-A93A-598B4371F07D}" type="pres">
      <dgm:prSet presAssocID="{EEBCF688-960F-BE44-986B-DF2A1398C400}" presName="spacer" presStyleCnt="0"/>
      <dgm:spPr/>
    </dgm:pt>
    <dgm:pt modelId="{0BB51E30-643A-4B63-9C5E-4AA29EF543B5}" type="pres">
      <dgm:prSet presAssocID="{2E90B40F-B54D-7948-94E4-378F932AD34A}" presName="parentText" presStyleLbl="node1" presStyleIdx="3" presStyleCnt="7">
        <dgm:presLayoutVars>
          <dgm:chMax val="0"/>
          <dgm:bulletEnabled val="1"/>
        </dgm:presLayoutVars>
      </dgm:prSet>
      <dgm:spPr/>
    </dgm:pt>
    <dgm:pt modelId="{C748DA0F-1A6F-46CC-B40F-DE92AD2366A1}" type="pres">
      <dgm:prSet presAssocID="{50D494CE-E07E-5F4B-AE03-3A1E1DCC1F7B}" presName="spacer" presStyleCnt="0"/>
      <dgm:spPr/>
    </dgm:pt>
    <dgm:pt modelId="{5037DC80-BF70-488E-A81A-C2ABC61F83B9}" type="pres">
      <dgm:prSet presAssocID="{05DDC2C7-04CA-1F45-A316-4FC57A668BD5}" presName="parentText" presStyleLbl="node1" presStyleIdx="4" presStyleCnt="7">
        <dgm:presLayoutVars>
          <dgm:chMax val="0"/>
          <dgm:bulletEnabled val="1"/>
        </dgm:presLayoutVars>
      </dgm:prSet>
      <dgm:spPr/>
    </dgm:pt>
    <dgm:pt modelId="{BDF18337-940D-4660-918A-C990FC116029}" type="pres">
      <dgm:prSet presAssocID="{53CD5F11-9053-E84D-93C0-6B50CEE0426F}" presName="spacer" presStyleCnt="0"/>
      <dgm:spPr/>
    </dgm:pt>
    <dgm:pt modelId="{120C8354-0272-43D9-B82B-1A5572DD7466}" type="pres">
      <dgm:prSet presAssocID="{ABC1A328-357B-B849-9F58-98D5CF05AD7E}" presName="parentText" presStyleLbl="node1" presStyleIdx="5" presStyleCnt="7">
        <dgm:presLayoutVars>
          <dgm:chMax val="0"/>
          <dgm:bulletEnabled val="1"/>
        </dgm:presLayoutVars>
      </dgm:prSet>
      <dgm:spPr/>
    </dgm:pt>
    <dgm:pt modelId="{867BACF4-7F59-47CE-9A5A-03FFAB944AD4}" type="pres">
      <dgm:prSet presAssocID="{8FC7E38A-D7E1-2F48-B2AE-D582C67401B8}" presName="spacer" presStyleCnt="0"/>
      <dgm:spPr/>
    </dgm:pt>
    <dgm:pt modelId="{A1D058AB-8C6B-4052-973D-411BF069D27F}" type="pres">
      <dgm:prSet presAssocID="{2EAE38D8-1C56-A646-910B-CCBC12525776}" presName="parentText" presStyleLbl="node1" presStyleIdx="6" presStyleCnt="7">
        <dgm:presLayoutVars>
          <dgm:chMax val="0"/>
          <dgm:bulletEnabled val="1"/>
        </dgm:presLayoutVars>
      </dgm:prSet>
      <dgm:spPr/>
    </dgm:pt>
  </dgm:ptLst>
  <dgm:cxnLst>
    <dgm:cxn modelId="{C34E2C0C-969E-D14E-9152-5BB4780D4E6D}" srcId="{3BF9DEA7-D784-C94F-930F-3B923347A04B}" destId="{2E90B40F-B54D-7948-94E4-378F932AD34A}" srcOrd="3" destOrd="0" parTransId="{7F1BDA1B-A0F2-2F4D-963B-66150FC4E3F1}" sibTransId="{50D494CE-E07E-5F4B-AE03-3A1E1DCC1F7B}"/>
    <dgm:cxn modelId="{4EDF480C-B9D6-477C-B0C0-4D465A77A4F2}" type="presOf" srcId="{2EAE38D8-1C56-A646-910B-CCBC12525776}" destId="{A1D058AB-8C6B-4052-973D-411BF069D27F}" srcOrd="0" destOrd="0" presId="urn:microsoft.com/office/officeart/2005/8/layout/vList2"/>
    <dgm:cxn modelId="{01304C0D-490A-274D-928B-D85B4BEEE636}" srcId="{3BF9DEA7-D784-C94F-930F-3B923347A04B}" destId="{55AB3E82-9628-EC41-9ED5-0CBCFB7B99C3}" srcOrd="1" destOrd="0" parTransId="{128D8FEE-CCD7-2D47-B66F-325335C8F30F}" sibTransId="{DC6157D4-7822-1F49-A8F9-8DA89A899102}"/>
    <dgm:cxn modelId="{B2F3690F-0D29-4182-ABFC-43E1D5A99DCD}" type="presOf" srcId="{3BF9DEA7-D784-C94F-930F-3B923347A04B}" destId="{07173473-74D4-4D56-832D-1911910C1DAF}" srcOrd="0" destOrd="0" presId="urn:microsoft.com/office/officeart/2005/8/layout/vList2"/>
    <dgm:cxn modelId="{2440DE12-0679-194F-BAA2-2A552157B448}" srcId="{3BF9DEA7-D784-C94F-930F-3B923347A04B}" destId="{ABC1A328-357B-B849-9F58-98D5CF05AD7E}" srcOrd="5" destOrd="0" parTransId="{DFA4FBE6-A652-6441-9042-57F5380D50DC}" sibTransId="{8FC7E38A-D7E1-2F48-B2AE-D582C67401B8}"/>
    <dgm:cxn modelId="{17625127-806E-6C45-9C3D-631726C5C8BA}" srcId="{3BF9DEA7-D784-C94F-930F-3B923347A04B}" destId="{8556AD77-E355-E943-BCE6-2016BE2FBC38}" srcOrd="0" destOrd="0" parTransId="{068CFC90-89C3-A34A-A650-B97B183F2058}" sibTransId="{1D61B65A-8A0C-344C-9042-BE395E45BF18}"/>
    <dgm:cxn modelId="{AC7D7A2B-BE5F-416D-8AEC-50F6FED37F30}" type="presOf" srcId="{2E90B40F-B54D-7948-94E4-378F932AD34A}" destId="{0BB51E30-643A-4B63-9C5E-4AA29EF543B5}" srcOrd="0" destOrd="0" presId="urn:microsoft.com/office/officeart/2005/8/layout/vList2"/>
    <dgm:cxn modelId="{DC41F73F-D5F7-0744-8D8B-9909A814C751}" srcId="{3BF9DEA7-D784-C94F-930F-3B923347A04B}" destId="{05DDC2C7-04CA-1F45-A316-4FC57A668BD5}" srcOrd="4" destOrd="0" parTransId="{EBD960F7-CAD8-414A-9E5D-1506688CDF08}" sibTransId="{53CD5F11-9053-E84D-93C0-6B50CEE0426F}"/>
    <dgm:cxn modelId="{0368875F-B6AC-4608-BE38-562A759A7F73}" type="presOf" srcId="{8556AD77-E355-E943-BCE6-2016BE2FBC38}" destId="{B64B5E47-4F7F-44AF-86F1-BDBBB010AC38}" srcOrd="0" destOrd="0" presId="urn:microsoft.com/office/officeart/2005/8/layout/vList2"/>
    <dgm:cxn modelId="{D0728653-757B-44A9-B408-2AD98871F538}" type="presOf" srcId="{B971168D-EF31-B349-ACE9-8FAC6A115FE1}" destId="{A85638F8-B494-4AB8-8F70-ACDF0BF67374}" srcOrd="0" destOrd="0" presId="urn:microsoft.com/office/officeart/2005/8/layout/vList2"/>
    <dgm:cxn modelId="{44C5C68B-CA80-6F42-9113-0589B762AA8D}" srcId="{3BF9DEA7-D784-C94F-930F-3B923347A04B}" destId="{B971168D-EF31-B349-ACE9-8FAC6A115FE1}" srcOrd="2" destOrd="0" parTransId="{09E88751-87E6-9D46-BBED-44D99E3A2DB7}" sibTransId="{EEBCF688-960F-BE44-986B-DF2A1398C400}"/>
    <dgm:cxn modelId="{BD58E59E-4684-49BB-805F-8522581CAB67}" type="presOf" srcId="{55AB3E82-9628-EC41-9ED5-0CBCFB7B99C3}" destId="{B06A3068-CC2B-42E6-BBF4-A85416A81723}" srcOrd="0" destOrd="0" presId="urn:microsoft.com/office/officeart/2005/8/layout/vList2"/>
    <dgm:cxn modelId="{FF33EA9F-9F28-4DA2-9A10-EA56F8CDAB2C}" type="presOf" srcId="{ABC1A328-357B-B849-9F58-98D5CF05AD7E}" destId="{120C8354-0272-43D9-B82B-1A5572DD7466}" srcOrd="0" destOrd="0" presId="urn:microsoft.com/office/officeart/2005/8/layout/vList2"/>
    <dgm:cxn modelId="{95E515AD-B065-4333-92C5-FC7D3C710DE5}" type="presOf" srcId="{05DDC2C7-04CA-1F45-A316-4FC57A668BD5}" destId="{5037DC80-BF70-488E-A81A-C2ABC61F83B9}" srcOrd="0" destOrd="0" presId="urn:microsoft.com/office/officeart/2005/8/layout/vList2"/>
    <dgm:cxn modelId="{E28C49B0-D9FE-D644-9BD7-564DEACEBAEF}" srcId="{3BF9DEA7-D784-C94F-930F-3B923347A04B}" destId="{2EAE38D8-1C56-A646-910B-CCBC12525776}" srcOrd="6" destOrd="0" parTransId="{E258502D-DE83-F742-A3F6-A61152473A99}" sibTransId="{3356B3A3-0597-B14F-8128-847CEDFFCEA2}"/>
    <dgm:cxn modelId="{8793CC8F-CF35-48D0-8667-6F89B1BF3893}" type="presParOf" srcId="{07173473-74D4-4D56-832D-1911910C1DAF}" destId="{B64B5E47-4F7F-44AF-86F1-BDBBB010AC38}" srcOrd="0" destOrd="0" presId="urn:microsoft.com/office/officeart/2005/8/layout/vList2"/>
    <dgm:cxn modelId="{771EDED8-6D89-4832-BA1A-EC40DAFE2414}" type="presParOf" srcId="{07173473-74D4-4D56-832D-1911910C1DAF}" destId="{9A104517-BD5E-4CCE-9B56-4679C733FA3B}" srcOrd="1" destOrd="0" presId="urn:microsoft.com/office/officeart/2005/8/layout/vList2"/>
    <dgm:cxn modelId="{915D6A55-2F4D-4ED0-ABAE-FBEA8615A395}" type="presParOf" srcId="{07173473-74D4-4D56-832D-1911910C1DAF}" destId="{B06A3068-CC2B-42E6-BBF4-A85416A81723}" srcOrd="2" destOrd="0" presId="urn:microsoft.com/office/officeart/2005/8/layout/vList2"/>
    <dgm:cxn modelId="{34C3B667-744D-4776-A63C-977F4C5699FA}" type="presParOf" srcId="{07173473-74D4-4D56-832D-1911910C1DAF}" destId="{1686303E-D7B4-4BBC-AE48-5A6057175C98}" srcOrd="3" destOrd="0" presId="urn:microsoft.com/office/officeart/2005/8/layout/vList2"/>
    <dgm:cxn modelId="{B64E259D-6F25-480F-AE0A-C41EA3486439}" type="presParOf" srcId="{07173473-74D4-4D56-832D-1911910C1DAF}" destId="{A85638F8-B494-4AB8-8F70-ACDF0BF67374}" srcOrd="4" destOrd="0" presId="urn:microsoft.com/office/officeart/2005/8/layout/vList2"/>
    <dgm:cxn modelId="{3AAB6733-2FC7-4BEC-A5EC-80FF198AEF07}" type="presParOf" srcId="{07173473-74D4-4D56-832D-1911910C1DAF}" destId="{193140FB-0FB4-4826-A93A-598B4371F07D}" srcOrd="5" destOrd="0" presId="urn:microsoft.com/office/officeart/2005/8/layout/vList2"/>
    <dgm:cxn modelId="{85724B0D-FC4D-4128-A8B2-68A2D2E3E250}" type="presParOf" srcId="{07173473-74D4-4D56-832D-1911910C1DAF}" destId="{0BB51E30-643A-4B63-9C5E-4AA29EF543B5}" srcOrd="6" destOrd="0" presId="urn:microsoft.com/office/officeart/2005/8/layout/vList2"/>
    <dgm:cxn modelId="{E3612EFE-3E06-4233-BD53-C95F82F931CA}" type="presParOf" srcId="{07173473-74D4-4D56-832D-1911910C1DAF}" destId="{C748DA0F-1A6F-46CC-B40F-DE92AD2366A1}" srcOrd="7" destOrd="0" presId="urn:microsoft.com/office/officeart/2005/8/layout/vList2"/>
    <dgm:cxn modelId="{0641E5CC-872F-46E5-BAB8-C246DEAC82AC}" type="presParOf" srcId="{07173473-74D4-4D56-832D-1911910C1DAF}" destId="{5037DC80-BF70-488E-A81A-C2ABC61F83B9}" srcOrd="8" destOrd="0" presId="urn:microsoft.com/office/officeart/2005/8/layout/vList2"/>
    <dgm:cxn modelId="{CAAC2ADC-5223-48EB-A532-1D6E4C832491}" type="presParOf" srcId="{07173473-74D4-4D56-832D-1911910C1DAF}" destId="{BDF18337-940D-4660-918A-C990FC116029}" srcOrd="9" destOrd="0" presId="urn:microsoft.com/office/officeart/2005/8/layout/vList2"/>
    <dgm:cxn modelId="{2796D138-1033-4FCE-A075-433D4380332F}" type="presParOf" srcId="{07173473-74D4-4D56-832D-1911910C1DAF}" destId="{120C8354-0272-43D9-B82B-1A5572DD7466}" srcOrd="10" destOrd="0" presId="urn:microsoft.com/office/officeart/2005/8/layout/vList2"/>
    <dgm:cxn modelId="{DF7A00B2-AF93-4556-890B-2559FB5340CA}" type="presParOf" srcId="{07173473-74D4-4D56-832D-1911910C1DAF}" destId="{867BACF4-7F59-47CE-9A5A-03FFAB944AD4}" srcOrd="11" destOrd="0" presId="urn:microsoft.com/office/officeart/2005/8/layout/vList2"/>
    <dgm:cxn modelId="{EC4D56FD-EBA9-4E10-831B-C374AAEAF8CE}" type="presParOf" srcId="{07173473-74D4-4D56-832D-1911910C1DAF}" destId="{A1D058AB-8C6B-4052-973D-411BF069D27F}" srcOrd="1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DEC79E9-36F8-4B8E-916A-B4A58DF299D2}"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GB"/>
        </a:p>
      </dgm:t>
    </dgm:pt>
    <dgm:pt modelId="{46846F17-2D14-4E2D-8607-DF87421CEA18}">
      <dgm:prSet/>
      <dgm:spPr/>
      <dgm:t>
        <a:bodyPr/>
        <a:lstStyle/>
        <a:p>
          <a:r>
            <a:rPr lang="en-GB" dirty="0"/>
            <a:t>If someone very close to you keeps doing any of these things</a:t>
          </a:r>
        </a:p>
      </dgm:t>
    </dgm:pt>
    <dgm:pt modelId="{9E15170A-22AC-40A0-904F-D5BDFC8EFE41}" type="parTrans" cxnId="{A8C8278C-4791-4D81-A026-800F1850238C}">
      <dgm:prSet/>
      <dgm:spPr/>
      <dgm:t>
        <a:bodyPr/>
        <a:lstStyle/>
        <a:p>
          <a:endParaRPr lang="en-GB"/>
        </a:p>
      </dgm:t>
    </dgm:pt>
    <dgm:pt modelId="{C1B1293E-F701-4A79-AD87-9B317CB6C624}" type="sibTrans" cxnId="{A8C8278C-4791-4D81-A026-800F1850238C}">
      <dgm:prSet/>
      <dgm:spPr/>
      <dgm:t>
        <a:bodyPr/>
        <a:lstStyle/>
        <a:p>
          <a:endParaRPr lang="en-GB"/>
        </a:p>
      </dgm:t>
    </dgm:pt>
    <dgm:pt modelId="{EA63360D-CDA7-4441-8250-C9C722A4F3C3}">
      <dgm:prSet/>
      <dgm:spPr/>
      <dgm:t>
        <a:bodyPr/>
        <a:lstStyle/>
        <a:p>
          <a:r>
            <a:rPr lang="en-GB" dirty="0"/>
            <a:t>Hurts you</a:t>
          </a:r>
        </a:p>
      </dgm:t>
    </dgm:pt>
    <dgm:pt modelId="{7C387D08-8B34-41CA-AA66-AF59DDEC5CD1}" type="parTrans" cxnId="{18211CF7-267E-4D0A-80F4-7BBA25909F50}">
      <dgm:prSet/>
      <dgm:spPr/>
      <dgm:t>
        <a:bodyPr/>
        <a:lstStyle/>
        <a:p>
          <a:endParaRPr lang="en-GB"/>
        </a:p>
      </dgm:t>
    </dgm:pt>
    <dgm:pt modelId="{B40A6244-E2A5-43FF-A296-562F114DE027}" type="sibTrans" cxnId="{18211CF7-267E-4D0A-80F4-7BBA25909F50}">
      <dgm:prSet/>
      <dgm:spPr/>
      <dgm:t>
        <a:bodyPr/>
        <a:lstStyle/>
        <a:p>
          <a:endParaRPr lang="en-GB"/>
        </a:p>
      </dgm:t>
    </dgm:pt>
    <dgm:pt modelId="{30D112B6-3D13-4085-B097-2CE941645AD6}">
      <dgm:prSet/>
      <dgm:spPr/>
      <dgm:t>
        <a:bodyPr/>
        <a:lstStyle/>
        <a:p>
          <a:r>
            <a:rPr lang="en-GB" dirty="0"/>
            <a:t>Is cruel to you</a:t>
          </a:r>
        </a:p>
      </dgm:t>
    </dgm:pt>
    <dgm:pt modelId="{09708234-AB73-450D-AEA3-CB3BD1C5977C}" type="parTrans" cxnId="{4572ACC7-F711-449B-A9F5-3105C778DAA7}">
      <dgm:prSet/>
      <dgm:spPr/>
      <dgm:t>
        <a:bodyPr/>
        <a:lstStyle/>
        <a:p>
          <a:endParaRPr lang="en-GB"/>
        </a:p>
      </dgm:t>
    </dgm:pt>
    <dgm:pt modelId="{B719B9AE-0FE5-4575-ABB2-5C1159F70F53}" type="sibTrans" cxnId="{4572ACC7-F711-449B-A9F5-3105C778DAA7}">
      <dgm:prSet/>
      <dgm:spPr/>
      <dgm:t>
        <a:bodyPr/>
        <a:lstStyle/>
        <a:p>
          <a:endParaRPr lang="en-GB"/>
        </a:p>
      </dgm:t>
    </dgm:pt>
    <dgm:pt modelId="{4DF4792C-5967-465E-9C9D-FD48B5E363F3}">
      <dgm:prSet/>
      <dgm:spPr/>
      <dgm:t>
        <a:bodyPr/>
        <a:lstStyle/>
        <a:p>
          <a:r>
            <a:rPr lang="en-GB" dirty="0"/>
            <a:t>Threatens you</a:t>
          </a:r>
        </a:p>
      </dgm:t>
    </dgm:pt>
    <dgm:pt modelId="{42F31F97-3140-46D4-9CF5-2CE7A0D43DD9}" type="parTrans" cxnId="{A69DF692-3000-4376-BE82-8E405C5CA970}">
      <dgm:prSet/>
      <dgm:spPr/>
      <dgm:t>
        <a:bodyPr/>
        <a:lstStyle/>
        <a:p>
          <a:endParaRPr lang="en-GB"/>
        </a:p>
      </dgm:t>
    </dgm:pt>
    <dgm:pt modelId="{7A8749B5-F566-47AC-9CF5-C162C324A253}" type="sibTrans" cxnId="{A69DF692-3000-4376-BE82-8E405C5CA970}">
      <dgm:prSet/>
      <dgm:spPr/>
      <dgm:t>
        <a:bodyPr/>
        <a:lstStyle/>
        <a:p>
          <a:endParaRPr lang="en-GB"/>
        </a:p>
      </dgm:t>
    </dgm:pt>
    <dgm:pt modelId="{600136A3-1419-44B8-9A7A-0EC2452F1D3C}">
      <dgm:prSet/>
      <dgm:spPr/>
      <dgm:t>
        <a:bodyPr/>
        <a:lstStyle/>
        <a:p>
          <a:r>
            <a:rPr lang="en-GB" dirty="0"/>
            <a:t>Tells you what to do all the time</a:t>
          </a:r>
        </a:p>
      </dgm:t>
    </dgm:pt>
    <dgm:pt modelId="{4A8D73B6-410F-41CC-B1B2-0E68402431FD}" type="parTrans" cxnId="{2BA263AE-F8D1-4BBF-B5F7-6D770246F64C}">
      <dgm:prSet/>
      <dgm:spPr/>
      <dgm:t>
        <a:bodyPr/>
        <a:lstStyle/>
        <a:p>
          <a:endParaRPr lang="en-GB"/>
        </a:p>
      </dgm:t>
    </dgm:pt>
    <dgm:pt modelId="{63C8A782-0C30-4EF4-AA5F-DF1CE9A68F52}" type="sibTrans" cxnId="{2BA263AE-F8D1-4BBF-B5F7-6D770246F64C}">
      <dgm:prSet/>
      <dgm:spPr/>
      <dgm:t>
        <a:bodyPr/>
        <a:lstStyle/>
        <a:p>
          <a:endParaRPr lang="en-GB"/>
        </a:p>
      </dgm:t>
    </dgm:pt>
    <dgm:pt modelId="{B015E2AE-37DB-4968-9D4A-04E4390940A3}">
      <dgm:prSet/>
      <dgm:spPr/>
      <dgm:t>
        <a:bodyPr/>
        <a:lstStyle/>
        <a:p>
          <a:r>
            <a:rPr lang="en-GB" dirty="0"/>
            <a:t>Takes your money</a:t>
          </a:r>
        </a:p>
      </dgm:t>
    </dgm:pt>
    <dgm:pt modelId="{CE44BC4E-1B7F-485B-A4E7-B81ED108EDA0}" type="parTrans" cxnId="{325E2D03-938C-4125-80FD-98D8C57A700A}">
      <dgm:prSet/>
      <dgm:spPr/>
      <dgm:t>
        <a:bodyPr/>
        <a:lstStyle/>
        <a:p>
          <a:endParaRPr lang="en-GB"/>
        </a:p>
      </dgm:t>
    </dgm:pt>
    <dgm:pt modelId="{70F7699A-5496-4BC4-8AA4-8B4A184D6095}" type="sibTrans" cxnId="{325E2D03-938C-4125-80FD-98D8C57A700A}">
      <dgm:prSet/>
      <dgm:spPr/>
      <dgm:t>
        <a:bodyPr/>
        <a:lstStyle/>
        <a:p>
          <a:endParaRPr lang="en-GB"/>
        </a:p>
      </dgm:t>
    </dgm:pt>
    <dgm:pt modelId="{514F8ABB-D780-453B-A52D-1D989AE87F4D}">
      <dgm:prSet/>
      <dgm:spPr/>
      <dgm:t>
        <a:bodyPr/>
        <a:lstStyle/>
        <a:p>
          <a:r>
            <a:rPr lang="en-GB" dirty="0"/>
            <a:t>Makes you have sex when you don’t want to </a:t>
          </a:r>
        </a:p>
      </dgm:t>
    </dgm:pt>
    <dgm:pt modelId="{A97EBD1E-E5C4-41EB-B189-166EF1529C9D}" type="parTrans" cxnId="{F7445B23-28E4-4697-AB9E-CA91A5ED33E8}">
      <dgm:prSet/>
      <dgm:spPr/>
      <dgm:t>
        <a:bodyPr/>
        <a:lstStyle/>
        <a:p>
          <a:endParaRPr lang="en-GB"/>
        </a:p>
      </dgm:t>
    </dgm:pt>
    <dgm:pt modelId="{F41FFBC0-FA1A-4EDD-A938-458D798EED02}" type="sibTrans" cxnId="{F7445B23-28E4-4697-AB9E-CA91A5ED33E8}">
      <dgm:prSet/>
      <dgm:spPr/>
      <dgm:t>
        <a:bodyPr/>
        <a:lstStyle/>
        <a:p>
          <a:endParaRPr lang="en-GB"/>
        </a:p>
      </dgm:t>
    </dgm:pt>
    <dgm:pt modelId="{8B5D1F9C-C967-4C03-8D6C-DEDCBF81E061}">
      <dgm:prSet/>
      <dgm:spPr/>
      <dgm:t>
        <a:bodyPr/>
        <a:lstStyle/>
        <a:p>
          <a:r>
            <a:rPr lang="en-GB" b="1"/>
            <a:t>. . . it might be Domestic Abuse</a:t>
          </a:r>
          <a:r>
            <a:rPr lang="en-GB"/>
            <a:t>.</a:t>
          </a:r>
        </a:p>
      </dgm:t>
    </dgm:pt>
    <dgm:pt modelId="{17899A3D-18C7-4AE3-820D-87298DAD7719}" type="parTrans" cxnId="{D13FC5CF-CC46-49B2-B5B4-C27665E39024}">
      <dgm:prSet/>
      <dgm:spPr/>
      <dgm:t>
        <a:bodyPr/>
        <a:lstStyle/>
        <a:p>
          <a:endParaRPr lang="en-GB"/>
        </a:p>
      </dgm:t>
    </dgm:pt>
    <dgm:pt modelId="{F41A1777-D0AB-4B02-9B47-95972E8E4A50}" type="sibTrans" cxnId="{D13FC5CF-CC46-49B2-B5B4-C27665E39024}">
      <dgm:prSet/>
      <dgm:spPr/>
      <dgm:t>
        <a:bodyPr/>
        <a:lstStyle/>
        <a:p>
          <a:endParaRPr lang="en-GB"/>
        </a:p>
      </dgm:t>
    </dgm:pt>
    <dgm:pt modelId="{F8145364-54C2-463B-8A46-5AD76FC0F2B4}" type="pres">
      <dgm:prSet presAssocID="{6DEC79E9-36F8-4B8E-916A-B4A58DF299D2}" presName="cycle" presStyleCnt="0">
        <dgm:presLayoutVars>
          <dgm:chMax val="1"/>
          <dgm:dir/>
          <dgm:animLvl val="ctr"/>
          <dgm:resizeHandles val="exact"/>
        </dgm:presLayoutVars>
      </dgm:prSet>
      <dgm:spPr/>
    </dgm:pt>
    <dgm:pt modelId="{A3D29BA9-AD50-4362-A837-29B929D2AEAE}" type="pres">
      <dgm:prSet presAssocID="{46846F17-2D14-4E2D-8607-DF87421CEA18}" presName="centerShape" presStyleLbl="node0" presStyleIdx="0" presStyleCnt="1"/>
      <dgm:spPr/>
    </dgm:pt>
    <dgm:pt modelId="{D2281AF7-9A0F-47CE-9CD9-5ED7B7803B3F}" type="pres">
      <dgm:prSet presAssocID="{7C387D08-8B34-41CA-AA66-AF59DDEC5CD1}" presName="parTrans" presStyleLbl="bgSibTrans2D1" presStyleIdx="0" presStyleCnt="7"/>
      <dgm:spPr/>
    </dgm:pt>
    <dgm:pt modelId="{E48F587F-994E-475D-8083-74F43AE4F381}" type="pres">
      <dgm:prSet presAssocID="{EA63360D-CDA7-4441-8250-C9C722A4F3C3}" presName="node" presStyleLbl="node1" presStyleIdx="0" presStyleCnt="7">
        <dgm:presLayoutVars>
          <dgm:bulletEnabled val="1"/>
        </dgm:presLayoutVars>
      </dgm:prSet>
      <dgm:spPr/>
    </dgm:pt>
    <dgm:pt modelId="{2E872A38-05D8-4695-9FB9-A63CAD41247E}" type="pres">
      <dgm:prSet presAssocID="{09708234-AB73-450D-AEA3-CB3BD1C5977C}" presName="parTrans" presStyleLbl="bgSibTrans2D1" presStyleIdx="1" presStyleCnt="7"/>
      <dgm:spPr/>
    </dgm:pt>
    <dgm:pt modelId="{D0833F10-8B57-4B38-988A-F212331AE045}" type="pres">
      <dgm:prSet presAssocID="{30D112B6-3D13-4085-B097-2CE941645AD6}" presName="node" presStyleLbl="node1" presStyleIdx="1" presStyleCnt="7">
        <dgm:presLayoutVars>
          <dgm:bulletEnabled val="1"/>
        </dgm:presLayoutVars>
      </dgm:prSet>
      <dgm:spPr/>
    </dgm:pt>
    <dgm:pt modelId="{22D212A0-1877-4931-B8DF-9D5EB5FEE957}" type="pres">
      <dgm:prSet presAssocID="{42F31F97-3140-46D4-9CF5-2CE7A0D43DD9}" presName="parTrans" presStyleLbl="bgSibTrans2D1" presStyleIdx="2" presStyleCnt="7"/>
      <dgm:spPr/>
    </dgm:pt>
    <dgm:pt modelId="{4C3F877E-FD4A-425F-82A7-ADE9482D0687}" type="pres">
      <dgm:prSet presAssocID="{4DF4792C-5967-465E-9C9D-FD48B5E363F3}" presName="node" presStyleLbl="node1" presStyleIdx="2" presStyleCnt="7">
        <dgm:presLayoutVars>
          <dgm:bulletEnabled val="1"/>
        </dgm:presLayoutVars>
      </dgm:prSet>
      <dgm:spPr/>
    </dgm:pt>
    <dgm:pt modelId="{994A7210-D131-4F1D-8075-E37F5BCF532D}" type="pres">
      <dgm:prSet presAssocID="{4A8D73B6-410F-41CC-B1B2-0E68402431FD}" presName="parTrans" presStyleLbl="bgSibTrans2D1" presStyleIdx="3" presStyleCnt="7"/>
      <dgm:spPr/>
    </dgm:pt>
    <dgm:pt modelId="{2F3A6094-268E-4369-A0C1-C913EA49D7B9}" type="pres">
      <dgm:prSet presAssocID="{600136A3-1419-44B8-9A7A-0EC2452F1D3C}" presName="node" presStyleLbl="node1" presStyleIdx="3" presStyleCnt="7">
        <dgm:presLayoutVars>
          <dgm:bulletEnabled val="1"/>
        </dgm:presLayoutVars>
      </dgm:prSet>
      <dgm:spPr/>
    </dgm:pt>
    <dgm:pt modelId="{B3E164FB-B5BD-4D17-AE82-2115DA1C0552}" type="pres">
      <dgm:prSet presAssocID="{CE44BC4E-1B7F-485B-A4E7-B81ED108EDA0}" presName="parTrans" presStyleLbl="bgSibTrans2D1" presStyleIdx="4" presStyleCnt="7"/>
      <dgm:spPr/>
    </dgm:pt>
    <dgm:pt modelId="{93D1EC8F-86E6-44D4-BEB4-AA1435FFCE68}" type="pres">
      <dgm:prSet presAssocID="{B015E2AE-37DB-4968-9D4A-04E4390940A3}" presName="node" presStyleLbl="node1" presStyleIdx="4" presStyleCnt="7">
        <dgm:presLayoutVars>
          <dgm:bulletEnabled val="1"/>
        </dgm:presLayoutVars>
      </dgm:prSet>
      <dgm:spPr/>
    </dgm:pt>
    <dgm:pt modelId="{2EF6C330-B6C3-48FB-ACF3-2CDF66224184}" type="pres">
      <dgm:prSet presAssocID="{A97EBD1E-E5C4-41EB-B189-166EF1529C9D}" presName="parTrans" presStyleLbl="bgSibTrans2D1" presStyleIdx="5" presStyleCnt="7"/>
      <dgm:spPr/>
    </dgm:pt>
    <dgm:pt modelId="{8A72B0DA-6F98-4A46-830A-D6446003122F}" type="pres">
      <dgm:prSet presAssocID="{514F8ABB-D780-453B-A52D-1D989AE87F4D}" presName="node" presStyleLbl="node1" presStyleIdx="5" presStyleCnt="7">
        <dgm:presLayoutVars>
          <dgm:bulletEnabled val="1"/>
        </dgm:presLayoutVars>
      </dgm:prSet>
      <dgm:spPr/>
    </dgm:pt>
    <dgm:pt modelId="{944520AC-78AF-4041-9A0A-25BF5EA5FB6A}" type="pres">
      <dgm:prSet presAssocID="{17899A3D-18C7-4AE3-820D-87298DAD7719}" presName="parTrans" presStyleLbl="bgSibTrans2D1" presStyleIdx="6" presStyleCnt="7" custAng="10800000" custScaleX="71135" custScaleY="79717" custLinFactNeighborX="-18640" custLinFactNeighborY="-6548"/>
      <dgm:spPr/>
    </dgm:pt>
    <dgm:pt modelId="{B7FCF4D6-5512-4B4D-9185-C98405CCC092}" type="pres">
      <dgm:prSet presAssocID="{8B5D1F9C-C967-4C03-8D6C-DEDCBF81E061}" presName="node" presStyleLbl="node1" presStyleIdx="6" presStyleCnt="7" custScaleX="160332" custScaleY="107242" custRadScaleRad="138243" custRadScaleInc="-209">
        <dgm:presLayoutVars>
          <dgm:bulletEnabled val="1"/>
        </dgm:presLayoutVars>
      </dgm:prSet>
      <dgm:spPr/>
    </dgm:pt>
  </dgm:ptLst>
  <dgm:cxnLst>
    <dgm:cxn modelId="{325E2D03-938C-4125-80FD-98D8C57A700A}" srcId="{46846F17-2D14-4E2D-8607-DF87421CEA18}" destId="{B015E2AE-37DB-4968-9D4A-04E4390940A3}" srcOrd="4" destOrd="0" parTransId="{CE44BC4E-1B7F-485B-A4E7-B81ED108EDA0}" sibTransId="{70F7699A-5496-4BC4-8AA4-8B4A184D6095}"/>
    <dgm:cxn modelId="{FEB7030B-79FC-482E-9737-9594E4ED9563}" type="presOf" srcId="{514F8ABB-D780-453B-A52D-1D989AE87F4D}" destId="{8A72B0DA-6F98-4A46-830A-D6446003122F}" srcOrd="0" destOrd="0" presId="urn:microsoft.com/office/officeart/2005/8/layout/radial4"/>
    <dgm:cxn modelId="{EF140621-8A10-459D-A51E-46AD2DD275CE}" type="presOf" srcId="{09708234-AB73-450D-AEA3-CB3BD1C5977C}" destId="{2E872A38-05D8-4695-9FB9-A63CAD41247E}" srcOrd="0" destOrd="0" presId="urn:microsoft.com/office/officeart/2005/8/layout/radial4"/>
    <dgm:cxn modelId="{439DBA22-7E20-44E9-841B-F37E6A1929DF}" type="presOf" srcId="{17899A3D-18C7-4AE3-820D-87298DAD7719}" destId="{944520AC-78AF-4041-9A0A-25BF5EA5FB6A}" srcOrd="0" destOrd="0" presId="urn:microsoft.com/office/officeart/2005/8/layout/radial4"/>
    <dgm:cxn modelId="{F7445B23-28E4-4697-AB9E-CA91A5ED33E8}" srcId="{46846F17-2D14-4E2D-8607-DF87421CEA18}" destId="{514F8ABB-D780-453B-A52D-1D989AE87F4D}" srcOrd="5" destOrd="0" parTransId="{A97EBD1E-E5C4-41EB-B189-166EF1529C9D}" sibTransId="{F41FFBC0-FA1A-4EDD-A938-458D798EED02}"/>
    <dgm:cxn modelId="{4567CB3D-C4C6-4918-BF83-8956FB3B63C0}" type="presOf" srcId="{EA63360D-CDA7-4441-8250-C9C722A4F3C3}" destId="{E48F587F-994E-475D-8083-74F43AE4F381}" srcOrd="0" destOrd="0" presId="urn:microsoft.com/office/officeart/2005/8/layout/radial4"/>
    <dgm:cxn modelId="{273E6868-6CD0-4F50-AD2E-B62104CE4C3F}" type="presOf" srcId="{B015E2AE-37DB-4968-9D4A-04E4390940A3}" destId="{93D1EC8F-86E6-44D4-BEB4-AA1435FFCE68}" srcOrd="0" destOrd="0" presId="urn:microsoft.com/office/officeart/2005/8/layout/radial4"/>
    <dgm:cxn modelId="{9867E64A-ECDB-4769-B647-99ACF00DA05E}" type="presOf" srcId="{42F31F97-3140-46D4-9CF5-2CE7A0D43DD9}" destId="{22D212A0-1877-4931-B8DF-9D5EB5FEE957}" srcOrd="0" destOrd="0" presId="urn:microsoft.com/office/officeart/2005/8/layout/radial4"/>
    <dgm:cxn modelId="{B148ED76-46E5-4EB9-8CDF-C20FF5F1A392}" type="presOf" srcId="{7C387D08-8B34-41CA-AA66-AF59DDEC5CD1}" destId="{D2281AF7-9A0F-47CE-9CD9-5ED7B7803B3F}" srcOrd="0" destOrd="0" presId="urn:microsoft.com/office/officeart/2005/8/layout/radial4"/>
    <dgm:cxn modelId="{2BA0585A-BB2D-428C-98FE-5D1BF257B196}" type="presOf" srcId="{6DEC79E9-36F8-4B8E-916A-B4A58DF299D2}" destId="{F8145364-54C2-463B-8A46-5AD76FC0F2B4}" srcOrd="0" destOrd="0" presId="urn:microsoft.com/office/officeart/2005/8/layout/radial4"/>
    <dgm:cxn modelId="{138A797A-B859-49D3-8DD0-357C4E2DC071}" type="presOf" srcId="{A97EBD1E-E5C4-41EB-B189-166EF1529C9D}" destId="{2EF6C330-B6C3-48FB-ACF3-2CDF66224184}" srcOrd="0" destOrd="0" presId="urn:microsoft.com/office/officeart/2005/8/layout/radial4"/>
    <dgm:cxn modelId="{7969377C-C396-4D12-A2C7-199872EDFC9E}" type="presOf" srcId="{8B5D1F9C-C967-4C03-8D6C-DEDCBF81E061}" destId="{B7FCF4D6-5512-4B4D-9185-C98405CCC092}" srcOrd="0" destOrd="0" presId="urn:microsoft.com/office/officeart/2005/8/layout/radial4"/>
    <dgm:cxn modelId="{241AA386-7D24-43BB-80EF-396627374746}" type="presOf" srcId="{30D112B6-3D13-4085-B097-2CE941645AD6}" destId="{D0833F10-8B57-4B38-988A-F212331AE045}" srcOrd="0" destOrd="0" presId="urn:microsoft.com/office/officeart/2005/8/layout/radial4"/>
    <dgm:cxn modelId="{A8C8278C-4791-4D81-A026-800F1850238C}" srcId="{6DEC79E9-36F8-4B8E-916A-B4A58DF299D2}" destId="{46846F17-2D14-4E2D-8607-DF87421CEA18}" srcOrd="0" destOrd="0" parTransId="{9E15170A-22AC-40A0-904F-D5BDFC8EFE41}" sibTransId="{C1B1293E-F701-4A79-AD87-9B317CB6C624}"/>
    <dgm:cxn modelId="{A69DF692-3000-4376-BE82-8E405C5CA970}" srcId="{46846F17-2D14-4E2D-8607-DF87421CEA18}" destId="{4DF4792C-5967-465E-9C9D-FD48B5E363F3}" srcOrd="2" destOrd="0" parTransId="{42F31F97-3140-46D4-9CF5-2CE7A0D43DD9}" sibTransId="{7A8749B5-F566-47AC-9CF5-C162C324A253}"/>
    <dgm:cxn modelId="{B19AC3A3-3CFB-49DF-9EB3-31625E46A674}" type="presOf" srcId="{4DF4792C-5967-465E-9C9D-FD48B5E363F3}" destId="{4C3F877E-FD4A-425F-82A7-ADE9482D0687}" srcOrd="0" destOrd="0" presId="urn:microsoft.com/office/officeart/2005/8/layout/radial4"/>
    <dgm:cxn modelId="{2BA263AE-F8D1-4BBF-B5F7-6D770246F64C}" srcId="{46846F17-2D14-4E2D-8607-DF87421CEA18}" destId="{600136A3-1419-44B8-9A7A-0EC2452F1D3C}" srcOrd="3" destOrd="0" parTransId="{4A8D73B6-410F-41CC-B1B2-0E68402431FD}" sibTransId="{63C8A782-0C30-4EF4-AA5F-DF1CE9A68F52}"/>
    <dgm:cxn modelId="{7F70B7B0-9240-4630-AD11-11EEFD747063}" type="presOf" srcId="{4A8D73B6-410F-41CC-B1B2-0E68402431FD}" destId="{994A7210-D131-4F1D-8075-E37F5BCF532D}" srcOrd="0" destOrd="0" presId="urn:microsoft.com/office/officeart/2005/8/layout/radial4"/>
    <dgm:cxn modelId="{4572ACC7-F711-449B-A9F5-3105C778DAA7}" srcId="{46846F17-2D14-4E2D-8607-DF87421CEA18}" destId="{30D112B6-3D13-4085-B097-2CE941645AD6}" srcOrd="1" destOrd="0" parTransId="{09708234-AB73-450D-AEA3-CB3BD1C5977C}" sibTransId="{B719B9AE-0FE5-4575-ABB2-5C1159F70F53}"/>
    <dgm:cxn modelId="{D13FC5CF-CC46-49B2-B5B4-C27665E39024}" srcId="{46846F17-2D14-4E2D-8607-DF87421CEA18}" destId="{8B5D1F9C-C967-4C03-8D6C-DEDCBF81E061}" srcOrd="6" destOrd="0" parTransId="{17899A3D-18C7-4AE3-820D-87298DAD7719}" sibTransId="{F41A1777-D0AB-4B02-9B47-95972E8E4A50}"/>
    <dgm:cxn modelId="{F8A82FDB-DF6B-44F4-BB60-99B6CF47B6C3}" type="presOf" srcId="{600136A3-1419-44B8-9A7A-0EC2452F1D3C}" destId="{2F3A6094-268E-4369-A0C1-C913EA49D7B9}" srcOrd="0" destOrd="0" presId="urn:microsoft.com/office/officeart/2005/8/layout/radial4"/>
    <dgm:cxn modelId="{1FCCF9F4-7CF6-4926-9557-B632BF2EB7C9}" type="presOf" srcId="{CE44BC4E-1B7F-485B-A4E7-B81ED108EDA0}" destId="{B3E164FB-B5BD-4D17-AE82-2115DA1C0552}" srcOrd="0" destOrd="0" presId="urn:microsoft.com/office/officeart/2005/8/layout/radial4"/>
    <dgm:cxn modelId="{18211CF7-267E-4D0A-80F4-7BBA25909F50}" srcId="{46846F17-2D14-4E2D-8607-DF87421CEA18}" destId="{EA63360D-CDA7-4441-8250-C9C722A4F3C3}" srcOrd="0" destOrd="0" parTransId="{7C387D08-8B34-41CA-AA66-AF59DDEC5CD1}" sibTransId="{B40A6244-E2A5-43FF-A296-562F114DE027}"/>
    <dgm:cxn modelId="{446CD7FC-B6EA-469A-9984-A85B930D8421}" type="presOf" srcId="{46846F17-2D14-4E2D-8607-DF87421CEA18}" destId="{A3D29BA9-AD50-4362-A837-29B929D2AEAE}" srcOrd="0" destOrd="0" presId="urn:microsoft.com/office/officeart/2005/8/layout/radial4"/>
    <dgm:cxn modelId="{148D9944-0EB6-4EED-B9BD-DEF7654BB9E0}" type="presParOf" srcId="{F8145364-54C2-463B-8A46-5AD76FC0F2B4}" destId="{A3D29BA9-AD50-4362-A837-29B929D2AEAE}" srcOrd="0" destOrd="0" presId="urn:microsoft.com/office/officeart/2005/8/layout/radial4"/>
    <dgm:cxn modelId="{F6C80103-6CF6-4291-A112-DF39E0C731A9}" type="presParOf" srcId="{F8145364-54C2-463B-8A46-5AD76FC0F2B4}" destId="{D2281AF7-9A0F-47CE-9CD9-5ED7B7803B3F}" srcOrd="1" destOrd="0" presId="urn:microsoft.com/office/officeart/2005/8/layout/radial4"/>
    <dgm:cxn modelId="{E866351A-99EF-47C0-A7CB-74891322D32A}" type="presParOf" srcId="{F8145364-54C2-463B-8A46-5AD76FC0F2B4}" destId="{E48F587F-994E-475D-8083-74F43AE4F381}" srcOrd="2" destOrd="0" presId="urn:microsoft.com/office/officeart/2005/8/layout/radial4"/>
    <dgm:cxn modelId="{60982446-FFAA-4615-AE70-7DF5913B6F7D}" type="presParOf" srcId="{F8145364-54C2-463B-8A46-5AD76FC0F2B4}" destId="{2E872A38-05D8-4695-9FB9-A63CAD41247E}" srcOrd="3" destOrd="0" presId="urn:microsoft.com/office/officeart/2005/8/layout/radial4"/>
    <dgm:cxn modelId="{F7BB5538-B00F-4323-977F-0144ABAB820C}" type="presParOf" srcId="{F8145364-54C2-463B-8A46-5AD76FC0F2B4}" destId="{D0833F10-8B57-4B38-988A-F212331AE045}" srcOrd="4" destOrd="0" presId="urn:microsoft.com/office/officeart/2005/8/layout/radial4"/>
    <dgm:cxn modelId="{33A35D7A-CE05-4502-B2DC-704C69D49138}" type="presParOf" srcId="{F8145364-54C2-463B-8A46-5AD76FC0F2B4}" destId="{22D212A0-1877-4931-B8DF-9D5EB5FEE957}" srcOrd="5" destOrd="0" presId="urn:microsoft.com/office/officeart/2005/8/layout/radial4"/>
    <dgm:cxn modelId="{3CC99D95-2DAF-40C8-8581-161534C5DB75}" type="presParOf" srcId="{F8145364-54C2-463B-8A46-5AD76FC0F2B4}" destId="{4C3F877E-FD4A-425F-82A7-ADE9482D0687}" srcOrd="6" destOrd="0" presId="urn:microsoft.com/office/officeart/2005/8/layout/radial4"/>
    <dgm:cxn modelId="{0EA8F156-AFDD-44C1-B11D-88F32BA4818D}" type="presParOf" srcId="{F8145364-54C2-463B-8A46-5AD76FC0F2B4}" destId="{994A7210-D131-4F1D-8075-E37F5BCF532D}" srcOrd="7" destOrd="0" presId="urn:microsoft.com/office/officeart/2005/8/layout/radial4"/>
    <dgm:cxn modelId="{C4AD9BA4-6EF6-407B-83E8-476AFA0BDF72}" type="presParOf" srcId="{F8145364-54C2-463B-8A46-5AD76FC0F2B4}" destId="{2F3A6094-268E-4369-A0C1-C913EA49D7B9}" srcOrd="8" destOrd="0" presId="urn:microsoft.com/office/officeart/2005/8/layout/radial4"/>
    <dgm:cxn modelId="{F9AEA6F0-C6BA-4BB0-AC82-8CFF16096F26}" type="presParOf" srcId="{F8145364-54C2-463B-8A46-5AD76FC0F2B4}" destId="{B3E164FB-B5BD-4D17-AE82-2115DA1C0552}" srcOrd="9" destOrd="0" presId="urn:microsoft.com/office/officeart/2005/8/layout/radial4"/>
    <dgm:cxn modelId="{05F39BD2-439E-42BD-B17E-2252C05C013F}" type="presParOf" srcId="{F8145364-54C2-463B-8A46-5AD76FC0F2B4}" destId="{93D1EC8F-86E6-44D4-BEB4-AA1435FFCE68}" srcOrd="10" destOrd="0" presId="urn:microsoft.com/office/officeart/2005/8/layout/radial4"/>
    <dgm:cxn modelId="{A1332E0F-89D7-4002-8C45-21BE311A8573}" type="presParOf" srcId="{F8145364-54C2-463B-8A46-5AD76FC0F2B4}" destId="{2EF6C330-B6C3-48FB-ACF3-2CDF66224184}" srcOrd="11" destOrd="0" presId="urn:microsoft.com/office/officeart/2005/8/layout/radial4"/>
    <dgm:cxn modelId="{0671D02F-3E34-45B7-9E20-E21A997C8D58}" type="presParOf" srcId="{F8145364-54C2-463B-8A46-5AD76FC0F2B4}" destId="{8A72B0DA-6F98-4A46-830A-D6446003122F}" srcOrd="12" destOrd="0" presId="urn:microsoft.com/office/officeart/2005/8/layout/radial4"/>
    <dgm:cxn modelId="{C8FF68EA-E295-4BD3-8240-2AEAC8555407}" type="presParOf" srcId="{F8145364-54C2-463B-8A46-5AD76FC0F2B4}" destId="{944520AC-78AF-4041-9A0A-25BF5EA5FB6A}" srcOrd="13" destOrd="0" presId="urn:microsoft.com/office/officeart/2005/8/layout/radial4"/>
    <dgm:cxn modelId="{81041F88-7775-4A91-89B3-DC22B81ADE0E}" type="presParOf" srcId="{F8145364-54C2-463B-8A46-5AD76FC0F2B4}" destId="{B7FCF4D6-5512-4B4D-9185-C98405CCC092}" srcOrd="14"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8DF94A-6D93-462C-92CB-C5F7BDF25C22}">
      <dsp:nvSpPr>
        <dsp:cNvPr id="0" name=""/>
        <dsp:cNvSpPr/>
      </dsp:nvSpPr>
      <dsp:spPr>
        <a:xfrm>
          <a:off x="0" y="182143"/>
          <a:ext cx="7644627" cy="238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ct val="35000"/>
            </a:spcAft>
            <a:buNone/>
          </a:pPr>
          <a:r>
            <a:rPr lang="en-GB" sz="6000" kern="1200" dirty="0">
              <a:latin typeface="+mj-lt"/>
            </a:rPr>
            <a:t>Shared Lives Domestic Abuse Project</a:t>
          </a:r>
        </a:p>
      </dsp:txBody>
      <dsp:txXfrm>
        <a:off x="116514" y="298657"/>
        <a:ext cx="7411599" cy="215377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09DCA-FD9D-42E4-A39E-45CCFF943200}">
      <dsp:nvSpPr>
        <dsp:cNvPr id="0" name=""/>
        <dsp:cNvSpPr/>
      </dsp:nvSpPr>
      <dsp:spPr>
        <a:xfrm>
          <a:off x="4518" y="0"/>
          <a:ext cx="5175646" cy="435133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en-US" sz="3100" kern="1200" dirty="0"/>
            <a:t>Ask: do they have capacity for </a:t>
          </a:r>
          <a:r>
            <a:rPr lang="en-US" sz="3100" i="1" u="sng" kern="1200" dirty="0"/>
            <a:t>that</a:t>
          </a:r>
          <a:r>
            <a:rPr lang="en-US" sz="3100" b="1" i="1" kern="1200" dirty="0"/>
            <a:t> </a:t>
          </a:r>
          <a:r>
            <a:rPr lang="en-US" sz="3100" kern="1200" dirty="0"/>
            <a:t>decision at </a:t>
          </a:r>
          <a:r>
            <a:rPr lang="en-US" sz="3100" i="1" u="sng" kern="1200" dirty="0"/>
            <a:t>that</a:t>
          </a:r>
          <a:r>
            <a:rPr lang="en-US" sz="3100" kern="1200" dirty="0"/>
            <a:t> time?</a:t>
          </a:r>
          <a:endParaRPr lang="en-GB" sz="3100" kern="1200" dirty="0"/>
        </a:p>
      </dsp:txBody>
      <dsp:txXfrm>
        <a:off x="4518" y="1740535"/>
        <a:ext cx="5175646" cy="1740535"/>
      </dsp:txXfrm>
    </dsp:sp>
    <dsp:sp modelId="{0367064F-7D6B-43C6-BD71-FAD2B675CD3E}">
      <dsp:nvSpPr>
        <dsp:cNvPr id="0" name=""/>
        <dsp:cNvSpPr/>
      </dsp:nvSpPr>
      <dsp:spPr>
        <a:xfrm>
          <a:off x="1867844" y="261080"/>
          <a:ext cx="1448995" cy="1448995"/>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423BE3-8566-44DB-8331-CE8CEA9B3C51}">
      <dsp:nvSpPr>
        <dsp:cNvPr id="0" name=""/>
        <dsp:cNvSpPr/>
      </dsp:nvSpPr>
      <dsp:spPr>
        <a:xfrm>
          <a:off x="5339953" y="0"/>
          <a:ext cx="5175646" cy="435133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en-US" sz="3100" kern="1200"/>
            <a:t>Ask: is it free from coercion?</a:t>
          </a:r>
          <a:endParaRPr lang="en-GB" sz="3100" kern="1200"/>
        </a:p>
      </dsp:txBody>
      <dsp:txXfrm>
        <a:off x="5339953" y="1740535"/>
        <a:ext cx="5175646" cy="1740535"/>
      </dsp:txXfrm>
    </dsp:sp>
    <dsp:sp modelId="{8B6A1FE1-5477-42A9-80F3-88A11C5F7D80}">
      <dsp:nvSpPr>
        <dsp:cNvPr id="0" name=""/>
        <dsp:cNvSpPr/>
      </dsp:nvSpPr>
      <dsp:spPr>
        <a:xfrm>
          <a:off x="7198760" y="261080"/>
          <a:ext cx="1448995" cy="1448995"/>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14B6EE-6373-4C9E-A86C-C7513BE69448}">
      <dsp:nvSpPr>
        <dsp:cNvPr id="0" name=""/>
        <dsp:cNvSpPr/>
      </dsp:nvSpPr>
      <dsp:spPr>
        <a:xfrm>
          <a:off x="420623" y="3481070"/>
          <a:ext cx="9674352" cy="652700"/>
        </a:xfrm>
        <a:prstGeom prst="leftRight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9D637-2941-4ECF-9FEF-D0AD36817CB2}">
      <dsp:nvSpPr>
        <dsp:cNvPr id="0" name=""/>
        <dsp:cNvSpPr/>
      </dsp:nvSpPr>
      <dsp:spPr>
        <a:xfrm>
          <a:off x="51" y="769276"/>
          <a:ext cx="4913783" cy="180262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kern="1200" dirty="0"/>
            <a:t>The </a:t>
          </a:r>
          <a:r>
            <a:rPr lang="en-GB" sz="2300" kern="1200" dirty="0" err="1"/>
            <a:t>SafeLives</a:t>
          </a:r>
          <a:r>
            <a:rPr lang="en-GB" sz="2300" kern="1200" dirty="0"/>
            <a:t> national dataset shows that survivors with other impairments are significantly more likely to be experiencing mental health issues (56% compared with 33%). </a:t>
          </a:r>
        </a:p>
      </dsp:txBody>
      <dsp:txXfrm>
        <a:off x="51" y="769276"/>
        <a:ext cx="4913783" cy="1802624"/>
      </dsp:txXfrm>
    </dsp:sp>
    <dsp:sp modelId="{0E9FC544-FB63-4FBD-9B7F-4490E72F5812}">
      <dsp:nvSpPr>
        <dsp:cNvPr id="0" name=""/>
        <dsp:cNvSpPr/>
      </dsp:nvSpPr>
      <dsp:spPr>
        <a:xfrm>
          <a:off x="51" y="2571901"/>
          <a:ext cx="4913783" cy="101016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10B371-045A-4485-9124-F12C7AD00EC6}">
      <dsp:nvSpPr>
        <dsp:cNvPr id="0" name=""/>
        <dsp:cNvSpPr/>
      </dsp:nvSpPr>
      <dsp:spPr>
        <a:xfrm>
          <a:off x="5601764" y="769276"/>
          <a:ext cx="4913783" cy="1802624"/>
        </a:xfrm>
        <a:prstGeom prst="rect">
          <a:avLst/>
        </a:prstGeom>
        <a:solidFill>
          <a:schemeClr val="accent3">
            <a:hueOff val="-7040793"/>
            <a:satOff val="-13725"/>
            <a:lumOff val="-785"/>
            <a:alphaOff val="0"/>
          </a:schemeClr>
        </a:solidFill>
        <a:ln w="12700" cap="flat" cmpd="sng" algn="ctr">
          <a:solidFill>
            <a:schemeClr val="accent3">
              <a:hueOff val="-7040793"/>
              <a:satOff val="-13725"/>
              <a:lumOff val="-78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kern="1200" dirty="0"/>
            <a:t>Survivors with impairments are also twice as likely to have previously planned or attempted suicide (22% vs 11%). </a:t>
          </a:r>
        </a:p>
      </dsp:txBody>
      <dsp:txXfrm>
        <a:off x="5601764" y="769276"/>
        <a:ext cx="4913783" cy="1802624"/>
      </dsp:txXfrm>
    </dsp:sp>
    <dsp:sp modelId="{81EA1EE7-064F-4713-A335-779F93033E35}">
      <dsp:nvSpPr>
        <dsp:cNvPr id="0" name=""/>
        <dsp:cNvSpPr/>
      </dsp:nvSpPr>
      <dsp:spPr>
        <a:xfrm>
          <a:off x="5601764" y="2571901"/>
          <a:ext cx="4913783" cy="1010160"/>
        </a:xfrm>
        <a:prstGeom prst="rect">
          <a:avLst/>
        </a:prstGeom>
        <a:solidFill>
          <a:schemeClr val="accent3">
            <a:tint val="40000"/>
            <a:alpha val="90000"/>
            <a:hueOff val="-7102882"/>
            <a:satOff val="-13513"/>
            <a:lumOff val="-689"/>
            <a:alphaOff val="0"/>
          </a:schemeClr>
        </a:solidFill>
        <a:ln w="12700" cap="flat" cmpd="sng" algn="ctr">
          <a:solidFill>
            <a:schemeClr val="accent3">
              <a:tint val="40000"/>
              <a:alpha val="90000"/>
              <a:hueOff val="-7102882"/>
              <a:satOff val="-13513"/>
              <a:lumOff val="-689"/>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3DE8B-4A45-4F5B-8DC1-726A71869A73}">
      <dsp:nvSpPr>
        <dsp:cNvPr id="0" name=""/>
        <dsp:cNvSpPr/>
      </dsp:nvSpPr>
      <dsp:spPr>
        <a:xfrm>
          <a:off x="0" y="37628"/>
          <a:ext cx="9716637" cy="10108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Cambridgeshire Shared Lives Domestic Abuse Project aims to provide a Shared Lives approach to support adult survivors of domestic abuse.</a:t>
          </a:r>
        </a:p>
      </dsp:txBody>
      <dsp:txXfrm>
        <a:off x="49347" y="86975"/>
        <a:ext cx="9617943" cy="912186"/>
      </dsp:txXfrm>
    </dsp:sp>
    <dsp:sp modelId="{5BE6A373-7C7A-4F99-B94F-19071F2EA197}">
      <dsp:nvSpPr>
        <dsp:cNvPr id="0" name=""/>
        <dsp:cNvSpPr/>
      </dsp:nvSpPr>
      <dsp:spPr>
        <a:xfrm>
          <a:off x="0" y="1204028"/>
          <a:ext cx="9716637" cy="1010880"/>
        </a:xfrm>
        <a:prstGeom prst="roundRect">
          <a:avLst/>
        </a:prstGeom>
        <a:solidFill>
          <a:schemeClr val="accent4">
            <a:hueOff val="5084341"/>
            <a:satOff val="8127"/>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The project will initially provide support to survivors who have a learning disability with the aim to expand criteria in the future.</a:t>
          </a:r>
        </a:p>
      </dsp:txBody>
      <dsp:txXfrm>
        <a:off x="49347" y="1253375"/>
        <a:ext cx="9617943" cy="912186"/>
      </dsp:txXfrm>
    </dsp:sp>
    <dsp:sp modelId="{5C4F3CE3-4B40-48DD-81C1-24ABFE7A9C37}">
      <dsp:nvSpPr>
        <dsp:cNvPr id="0" name=""/>
        <dsp:cNvSpPr/>
      </dsp:nvSpPr>
      <dsp:spPr>
        <a:xfrm>
          <a:off x="0" y="2370428"/>
          <a:ext cx="9716637" cy="1010880"/>
        </a:xfrm>
        <a:prstGeom prst="roundRect">
          <a:avLst/>
        </a:prstGeom>
        <a:solidFill>
          <a:schemeClr val="accent4">
            <a:hueOff val="10168682"/>
            <a:satOff val="16255"/>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Survivors supported by the project will have a formal diagnosis of a disability and will have a care and support needs assessment.</a:t>
          </a:r>
        </a:p>
      </dsp:txBody>
      <dsp:txXfrm>
        <a:off x="49347" y="2419775"/>
        <a:ext cx="9617943" cy="912186"/>
      </dsp:txXfrm>
    </dsp:sp>
    <dsp:sp modelId="{D9A9CADB-E507-414C-A28A-C7AD3D7179B2}">
      <dsp:nvSpPr>
        <dsp:cNvPr id="0" name=""/>
        <dsp:cNvSpPr/>
      </dsp:nvSpPr>
      <dsp:spPr>
        <a:xfrm>
          <a:off x="0" y="3536828"/>
          <a:ext cx="9716637" cy="1010880"/>
        </a:xfrm>
        <a:prstGeom prst="roundRect">
          <a:avLst/>
        </a:prstGeom>
        <a:solidFill>
          <a:schemeClr val="accent4">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All survivors using the project will be offered specialist domestic abuse support from the Independent Domestic Violence Advisory Service (IDVAS).</a:t>
          </a:r>
        </a:p>
      </dsp:txBody>
      <dsp:txXfrm>
        <a:off x="49347" y="3586175"/>
        <a:ext cx="9617943" cy="91218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05971F-9150-494F-AB32-C49AD2DAF3DA}">
      <dsp:nvSpPr>
        <dsp:cNvPr id="0" name=""/>
        <dsp:cNvSpPr/>
      </dsp:nvSpPr>
      <dsp:spPr>
        <a:xfrm>
          <a:off x="0" y="0"/>
          <a:ext cx="7160089"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5BB9AB-B339-48A8-8552-6E0BEE3908A0}">
      <dsp:nvSpPr>
        <dsp:cNvPr id="0" name=""/>
        <dsp:cNvSpPr/>
      </dsp:nvSpPr>
      <dsp:spPr>
        <a:xfrm>
          <a:off x="0" y="0"/>
          <a:ext cx="7160089" cy="99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b="0" i="0" kern="1200" dirty="0"/>
            <a:t>Respite, social contact</a:t>
          </a:r>
          <a:r>
            <a:rPr lang="en-US" sz="2400" b="0" i="0" kern="1200" dirty="0"/>
            <a:t>​ and an opportunity to experience healthy relationships.</a:t>
          </a:r>
          <a:endParaRPr lang="en-GB" sz="2400" kern="1200" dirty="0"/>
        </a:p>
      </dsp:txBody>
      <dsp:txXfrm>
        <a:off x="0" y="0"/>
        <a:ext cx="7160089" cy="999808"/>
      </dsp:txXfrm>
    </dsp:sp>
    <dsp:sp modelId="{17D10DA8-E95D-4E0B-8FDF-B49555D099E6}">
      <dsp:nvSpPr>
        <dsp:cNvPr id="0" name=""/>
        <dsp:cNvSpPr/>
      </dsp:nvSpPr>
      <dsp:spPr>
        <a:xfrm>
          <a:off x="0" y="999808"/>
          <a:ext cx="7160089" cy="0"/>
        </a:xfrm>
        <a:prstGeom prst="line">
          <a:avLst/>
        </a:prstGeom>
        <a:solidFill>
          <a:schemeClr val="accent4">
            <a:hueOff val="5084341"/>
            <a:satOff val="8127"/>
            <a:lumOff val="-3921"/>
            <a:alphaOff val="0"/>
          </a:schemeClr>
        </a:solidFill>
        <a:ln w="12700" cap="flat" cmpd="sng" algn="ctr">
          <a:solidFill>
            <a:schemeClr val="accent4">
              <a:hueOff val="5084341"/>
              <a:satOff val="8127"/>
              <a:lumOff val="-392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855579-6194-4B3B-8A7B-D9DDE5E16F27}">
      <dsp:nvSpPr>
        <dsp:cNvPr id="0" name=""/>
        <dsp:cNvSpPr/>
      </dsp:nvSpPr>
      <dsp:spPr>
        <a:xfrm>
          <a:off x="0" y="999808"/>
          <a:ext cx="7160089" cy="99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GB" sz="2400" b="0" i="0" kern="1200" dirty="0"/>
            <a:t> A break from the abuse</a:t>
          </a:r>
          <a:r>
            <a:rPr lang="en-US" sz="2400" b="0" i="0" kern="1200" dirty="0"/>
            <a:t>​</a:t>
          </a:r>
        </a:p>
      </dsp:txBody>
      <dsp:txXfrm>
        <a:off x="0" y="999808"/>
        <a:ext cx="7160089" cy="999808"/>
      </dsp:txXfrm>
    </dsp:sp>
    <dsp:sp modelId="{7E5E3132-D6F3-424F-BE46-44F051DB0448}">
      <dsp:nvSpPr>
        <dsp:cNvPr id="0" name=""/>
        <dsp:cNvSpPr/>
      </dsp:nvSpPr>
      <dsp:spPr>
        <a:xfrm>
          <a:off x="0" y="1999616"/>
          <a:ext cx="7160089" cy="0"/>
        </a:xfrm>
        <a:prstGeom prst="line">
          <a:avLst/>
        </a:prstGeom>
        <a:solidFill>
          <a:schemeClr val="accent4">
            <a:hueOff val="10168682"/>
            <a:satOff val="16255"/>
            <a:lumOff val="-7843"/>
            <a:alphaOff val="0"/>
          </a:schemeClr>
        </a:solidFill>
        <a:ln w="12700" cap="flat" cmpd="sng" algn="ctr">
          <a:solidFill>
            <a:schemeClr val="accent4">
              <a:hueOff val="10168682"/>
              <a:satOff val="16255"/>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198D97-D5DC-47F3-B2D4-B501566ECB4D}">
      <dsp:nvSpPr>
        <dsp:cNvPr id="0" name=""/>
        <dsp:cNvSpPr/>
      </dsp:nvSpPr>
      <dsp:spPr>
        <a:xfrm>
          <a:off x="0" y="1999616"/>
          <a:ext cx="7160089" cy="99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GB" sz="2400" b="0" i="0" kern="1200" dirty="0"/>
            <a:t> A chance to increase self-esteem</a:t>
          </a:r>
          <a:r>
            <a:rPr lang="en-US" sz="2400" b="0" i="0" kern="1200" dirty="0"/>
            <a:t>​</a:t>
          </a:r>
        </a:p>
      </dsp:txBody>
      <dsp:txXfrm>
        <a:off x="0" y="1999616"/>
        <a:ext cx="7160089" cy="999808"/>
      </dsp:txXfrm>
    </dsp:sp>
    <dsp:sp modelId="{40C8889A-1AA9-4D52-866C-6F720AD956EB}">
      <dsp:nvSpPr>
        <dsp:cNvPr id="0" name=""/>
        <dsp:cNvSpPr/>
      </dsp:nvSpPr>
      <dsp:spPr>
        <a:xfrm>
          <a:off x="0" y="2999424"/>
          <a:ext cx="7160089" cy="0"/>
        </a:xfrm>
        <a:prstGeom prst="line">
          <a:avLst/>
        </a:prstGeom>
        <a:solidFill>
          <a:schemeClr val="accent4">
            <a:hueOff val="15253022"/>
            <a:satOff val="24382"/>
            <a:lumOff val="-11764"/>
            <a:alphaOff val="0"/>
          </a:schemeClr>
        </a:solidFill>
        <a:ln w="12700" cap="flat" cmpd="sng" algn="ctr">
          <a:solidFill>
            <a:schemeClr val="accent4">
              <a:hueOff val="15253022"/>
              <a:satOff val="24382"/>
              <a:lumOff val="-1176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F35E4B-4446-47E9-A72D-68CD1D4E239F}">
      <dsp:nvSpPr>
        <dsp:cNvPr id="0" name=""/>
        <dsp:cNvSpPr/>
      </dsp:nvSpPr>
      <dsp:spPr>
        <a:xfrm>
          <a:off x="0" y="2999424"/>
          <a:ext cx="7160089" cy="99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US" sz="2400" b="0" i="0" kern="1200" dirty="0"/>
            <a:t> Chance to access specialist support​</a:t>
          </a:r>
        </a:p>
      </dsp:txBody>
      <dsp:txXfrm>
        <a:off x="0" y="2999424"/>
        <a:ext cx="7160089" cy="99980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EC94F8-8AE2-450F-9AC0-9D28582A7B43}">
      <dsp:nvSpPr>
        <dsp:cNvPr id="0" name=""/>
        <dsp:cNvSpPr/>
      </dsp:nvSpPr>
      <dsp:spPr>
        <a:xfrm rot="5400000">
          <a:off x="5080785" y="102483"/>
          <a:ext cx="1574566" cy="1369873"/>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en-GB" sz="2000" kern="1200" dirty="0"/>
        </a:p>
      </dsp:txBody>
      <dsp:txXfrm rot="-5400000">
        <a:off x="5396603" y="245507"/>
        <a:ext cx="942929" cy="1083826"/>
      </dsp:txXfrm>
    </dsp:sp>
    <dsp:sp modelId="{C5223C85-9A0C-43DD-8271-96D8C8BD8F39}">
      <dsp:nvSpPr>
        <dsp:cNvPr id="0" name=""/>
        <dsp:cNvSpPr/>
      </dsp:nvSpPr>
      <dsp:spPr>
        <a:xfrm>
          <a:off x="6594573" y="315049"/>
          <a:ext cx="1757216" cy="944740"/>
        </a:xfrm>
        <a:prstGeom prst="rect">
          <a:avLst/>
        </a:prstGeom>
        <a:noFill/>
        <a:ln>
          <a:noFill/>
        </a:ln>
        <a:effectLst/>
      </dsp:spPr>
      <dsp:style>
        <a:lnRef idx="0">
          <a:scrgbClr r="0" g="0" b="0"/>
        </a:lnRef>
        <a:fillRef idx="0">
          <a:scrgbClr r="0" g="0" b="0"/>
        </a:fillRef>
        <a:effectRef idx="0">
          <a:scrgbClr r="0" g="0" b="0"/>
        </a:effectRef>
        <a:fontRef idx="minor"/>
      </dsp:style>
    </dsp:sp>
    <dsp:sp modelId="{4B8929FD-8334-4B7A-B56B-21D669E54E12}">
      <dsp:nvSpPr>
        <dsp:cNvPr id="0" name=""/>
        <dsp:cNvSpPr/>
      </dsp:nvSpPr>
      <dsp:spPr>
        <a:xfrm rot="5400000">
          <a:off x="3601322" y="102483"/>
          <a:ext cx="1574566" cy="1369873"/>
        </a:xfrm>
        <a:prstGeom prst="hexagon">
          <a:avLst>
            <a:gd name="adj" fmla="val 25000"/>
            <a:gd name="vf" fmla="val 115470"/>
          </a:avLst>
        </a:prstGeom>
        <a:solidFill>
          <a:schemeClr val="accent4">
            <a:hueOff val="3050605"/>
            <a:satOff val="4876"/>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p>
      </dsp:txBody>
      <dsp:txXfrm rot="-5400000">
        <a:off x="3917140" y="245507"/>
        <a:ext cx="942929" cy="1083826"/>
      </dsp:txXfrm>
    </dsp:sp>
    <dsp:sp modelId="{CCD486EF-5C6D-4044-B87B-BED4677623AC}">
      <dsp:nvSpPr>
        <dsp:cNvPr id="0" name=""/>
        <dsp:cNvSpPr/>
      </dsp:nvSpPr>
      <dsp:spPr>
        <a:xfrm rot="5400000">
          <a:off x="4338219" y="1438975"/>
          <a:ext cx="1574566" cy="1369873"/>
        </a:xfrm>
        <a:prstGeom prst="hexagon">
          <a:avLst>
            <a:gd name="adj" fmla="val 25000"/>
            <a:gd name="vf" fmla="val 115470"/>
          </a:avLst>
        </a:prstGeom>
        <a:solidFill>
          <a:schemeClr val="accent4">
            <a:hueOff val="6101209"/>
            <a:satOff val="9753"/>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en-GB" sz="2000" kern="1200" dirty="0"/>
        </a:p>
      </dsp:txBody>
      <dsp:txXfrm rot="-5400000">
        <a:off x="4654037" y="1581999"/>
        <a:ext cx="942929" cy="1083826"/>
      </dsp:txXfrm>
    </dsp:sp>
    <dsp:sp modelId="{5A5DB7DC-8C44-4569-8F8F-5AB17A20F7A0}">
      <dsp:nvSpPr>
        <dsp:cNvPr id="0" name=""/>
        <dsp:cNvSpPr/>
      </dsp:nvSpPr>
      <dsp:spPr>
        <a:xfrm>
          <a:off x="2683349" y="1651542"/>
          <a:ext cx="1700532" cy="944740"/>
        </a:xfrm>
        <a:prstGeom prst="rect">
          <a:avLst/>
        </a:prstGeom>
        <a:noFill/>
        <a:ln>
          <a:noFill/>
        </a:ln>
        <a:effectLst/>
      </dsp:spPr>
      <dsp:style>
        <a:lnRef idx="0">
          <a:scrgbClr r="0" g="0" b="0"/>
        </a:lnRef>
        <a:fillRef idx="0">
          <a:scrgbClr r="0" g="0" b="0"/>
        </a:fillRef>
        <a:effectRef idx="0">
          <a:scrgbClr r="0" g="0" b="0"/>
        </a:effectRef>
        <a:fontRef idx="minor"/>
      </dsp:style>
    </dsp:sp>
    <dsp:sp modelId="{68E59F53-F6C8-468F-9ABC-FF8CEF32C845}">
      <dsp:nvSpPr>
        <dsp:cNvPr id="0" name=""/>
        <dsp:cNvSpPr/>
      </dsp:nvSpPr>
      <dsp:spPr>
        <a:xfrm rot="5400000">
          <a:off x="5817682" y="1438975"/>
          <a:ext cx="1574566" cy="1369873"/>
        </a:xfrm>
        <a:prstGeom prst="hexagon">
          <a:avLst>
            <a:gd name="adj" fmla="val 25000"/>
            <a:gd name="vf" fmla="val 115470"/>
          </a:avLst>
        </a:prstGeom>
        <a:solidFill>
          <a:schemeClr val="accent4">
            <a:hueOff val="9151814"/>
            <a:satOff val="14629"/>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p>
      </dsp:txBody>
      <dsp:txXfrm rot="-5400000">
        <a:off x="6133500" y="1581999"/>
        <a:ext cx="942929" cy="1083826"/>
      </dsp:txXfrm>
    </dsp:sp>
    <dsp:sp modelId="{DC773553-3E0A-4623-B9E6-9E5DD2B4B388}">
      <dsp:nvSpPr>
        <dsp:cNvPr id="0" name=""/>
        <dsp:cNvSpPr/>
      </dsp:nvSpPr>
      <dsp:spPr>
        <a:xfrm rot="5400000">
          <a:off x="5080785" y="2775468"/>
          <a:ext cx="1574566" cy="1369873"/>
        </a:xfrm>
        <a:prstGeom prst="hexagon">
          <a:avLst>
            <a:gd name="adj" fmla="val 25000"/>
            <a:gd name="vf" fmla="val 115470"/>
          </a:avLst>
        </a:prstGeom>
        <a:solidFill>
          <a:schemeClr val="accent4">
            <a:hueOff val="12202419"/>
            <a:satOff val="19506"/>
            <a:lumOff val="-94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en-GB" sz="2000" kern="1200" dirty="0"/>
        </a:p>
      </dsp:txBody>
      <dsp:txXfrm rot="-5400000">
        <a:off x="5396603" y="2918492"/>
        <a:ext cx="942929" cy="1083826"/>
      </dsp:txXfrm>
    </dsp:sp>
    <dsp:sp modelId="{AC549FEC-B4A4-48B1-9F6D-D562E29D3209}">
      <dsp:nvSpPr>
        <dsp:cNvPr id="0" name=""/>
        <dsp:cNvSpPr/>
      </dsp:nvSpPr>
      <dsp:spPr>
        <a:xfrm>
          <a:off x="6594573" y="2988034"/>
          <a:ext cx="1757216" cy="944740"/>
        </a:xfrm>
        <a:prstGeom prst="rect">
          <a:avLst/>
        </a:prstGeom>
        <a:noFill/>
        <a:ln>
          <a:noFill/>
        </a:ln>
        <a:effectLst/>
      </dsp:spPr>
      <dsp:style>
        <a:lnRef idx="0">
          <a:scrgbClr r="0" g="0" b="0"/>
        </a:lnRef>
        <a:fillRef idx="0">
          <a:scrgbClr r="0" g="0" b="0"/>
        </a:fillRef>
        <a:effectRef idx="0">
          <a:scrgbClr r="0" g="0" b="0"/>
        </a:effectRef>
        <a:fontRef idx="minor"/>
      </dsp:style>
    </dsp:sp>
    <dsp:sp modelId="{EC11DD8F-B922-44DC-8B77-1A060E003EE1}">
      <dsp:nvSpPr>
        <dsp:cNvPr id="0" name=""/>
        <dsp:cNvSpPr/>
      </dsp:nvSpPr>
      <dsp:spPr>
        <a:xfrm rot="5400000">
          <a:off x="3601322" y="2775468"/>
          <a:ext cx="1574566" cy="1369873"/>
        </a:xfrm>
        <a:prstGeom prst="hexagon">
          <a:avLst>
            <a:gd name="adj" fmla="val 25000"/>
            <a:gd name="vf" fmla="val 115470"/>
          </a:avLst>
        </a:prstGeom>
        <a:solidFill>
          <a:schemeClr val="accent4">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p>
      </dsp:txBody>
      <dsp:txXfrm rot="-5400000">
        <a:off x="3917140" y="2918492"/>
        <a:ext cx="942929" cy="108382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D6F74-50A5-4D00-8B56-F018ECF7F500}">
      <dsp:nvSpPr>
        <dsp:cNvPr id="0" name=""/>
        <dsp:cNvSpPr/>
      </dsp:nvSpPr>
      <dsp:spPr>
        <a:xfrm>
          <a:off x="4282" y="0"/>
          <a:ext cx="1435863" cy="435131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dirty="0"/>
            <a:t>1. Initial Visit</a:t>
          </a:r>
        </a:p>
      </dsp:txBody>
      <dsp:txXfrm>
        <a:off x="4282" y="1740526"/>
        <a:ext cx="1435863" cy="1740526"/>
      </dsp:txXfrm>
    </dsp:sp>
    <dsp:sp modelId="{F993C48F-B2DE-4F09-B20E-90E7DA80A5B6}">
      <dsp:nvSpPr>
        <dsp:cNvPr id="0" name=""/>
        <dsp:cNvSpPr/>
      </dsp:nvSpPr>
      <dsp:spPr>
        <a:xfrm>
          <a:off x="47358" y="261079"/>
          <a:ext cx="1349711" cy="144898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AB2B033-0068-4616-A5CE-3D304ADB4230}">
      <dsp:nvSpPr>
        <dsp:cNvPr id="0" name=""/>
        <dsp:cNvSpPr/>
      </dsp:nvSpPr>
      <dsp:spPr>
        <a:xfrm>
          <a:off x="1483221" y="0"/>
          <a:ext cx="1435863" cy="4351317"/>
        </a:xfrm>
        <a:prstGeom prst="roundRect">
          <a:avLst>
            <a:gd name="adj" fmla="val 10000"/>
          </a:avLst>
        </a:prstGeom>
        <a:solidFill>
          <a:schemeClr val="accent4">
            <a:hueOff val="2542170"/>
            <a:satOff val="406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dirty="0"/>
            <a:t>2. Complete Application Forms</a:t>
          </a:r>
        </a:p>
      </dsp:txBody>
      <dsp:txXfrm>
        <a:off x="1483221" y="1740526"/>
        <a:ext cx="1435863" cy="1740526"/>
      </dsp:txXfrm>
    </dsp:sp>
    <dsp:sp modelId="{96E0CB07-0261-4260-9127-B531C769FA77}">
      <dsp:nvSpPr>
        <dsp:cNvPr id="0" name=""/>
        <dsp:cNvSpPr/>
      </dsp:nvSpPr>
      <dsp:spPr>
        <a:xfrm>
          <a:off x="1526297" y="261079"/>
          <a:ext cx="1349711" cy="144898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543EA7-6386-4AEC-85AC-A37C1296B5A7}">
      <dsp:nvSpPr>
        <dsp:cNvPr id="0" name=""/>
        <dsp:cNvSpPr/>
      </dsp:nvSpPr>
      <dsp:spPr>
        <a:xfrm>
          <a:off x="2962161" y="0"/>
          <a:ext cx="1435863" cy="4351317"/>
        </a:xfrm>
        <a:prstGeom prst="roundRect">
          <a:avLst>
            <a:gd name="adj" fmla="val 10000"/>
          </a:avLst>
        </a:prstGeom>
        <a:solidFill>
          <a:schemeClr val="accent4">
            <a:hueOff val="5084341"/>
            <a:satOff val="8127"/>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dirty="0"/>
            <a:t>3. The Assessment Process</a:t>
          </a:r>
        </a:p>
      </dsp:txBody>
      <dsp:txXfrm>
        <a:off x="2962161" y="1740526"/>
        <a:ext cx="1435863" cy="1740526"/>
      </dsp:txXfrm>
    </dsp:sp>
    <dsp:sp modelId="{EAA4BE3F-BBCE-4B4B-9395-F2FE38C158DC}">
      <dsp:nvSpPr>
        <dsp:cNvPr id="0" name=""/>
        <dsp:cNvSpPr/>
      </dsp:nvSpPr>
      <dsp:spPr>
        <a:xfrm>
          <a:off x="3005237" y="261079"/>
          <a:ext cx="1349711" cy="1448988"/>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C9ED6D8-A184-4E78-9ADE-D6C4C06322C4}">
      <dsp:nvSpPr>
        <dsp:cNvPr id="0" name=""/>
        <dsp:cNvSpPr/>
      </dsp:nvSpPr>
      <dsp:spPr>
        <a:xfrm>
          <a:off x="4441100" y="0"/>
          <a:ext cx="1435863" cy="4351317"/>
        </a:xfrm>
        <a:prstGeom prst="roundRect">
          <a:avLst>
            <a:gd name="adj" fmla="val 10000"/>
          </a:avLst>
        </a:prstGeom>
        <a:solidFill>
          <a:schemeClr val="accent4">
            <a:hueOff val="7626511"/>
            <a:satOff val="12191"/>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dirty="0"/>
            <a:t>4. Training sessions</a:t>
          </a:r>
        </a:p>
      </dsp:txBody>
      <dsp:txXfrm>
        <a:off x="4441100" y="1740526"/>
        <a:ext cx="1435863" cy="1740526"/>
      </dsp:txXfrm>
    </dsp:sp>
    <dsp:sp modelId="{487C4B66-B0FF-481B-A83F-2919128AB11E}">
      <dsp:nvSpPr>
        <dsp:cNvPr id="0" name=""/>
        <dsp:cNvSpPr/>
      </dsp:nvSpPr>
      <dsp:spPr>
        <a:xfrm>
          <a:off x="4484176" y="261079"/>
          <a:ext cx="1349711" cy="1448988"/>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300CE9-EEE7-4804-9AA5-2339546B588C}">
      <dsp:nvSpPr>
        <dsp:cNvPr id="0" name=""/>
        <dsp:cNvSpPr/>
      </dsp:nvSpPr>
      <dsp:spPr>
        <a:xfrm>
          <a:off x="5920040" y="0"/>
          <a:ext cx="1435863" cy="4351317"/>
        </a:xfrm>
        <a:prstGeom prst="roundRect">
          <a:avLst>
            <a:gd name="adj" fmla="val 10000"/>
          </a:avLst>
        </a:prstGeom>
        <a:solidFill>
          <a:schemeClr val="accent4">
            <a:hueOff val="10168682"/>
            <a:satOff val="16255"/>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dirty="0"/>
            <a:t>5. Approval Panel</a:t>
          </a:r>
        </a:p>
      </dsp:txBody>
      <dsp:txXfrm>
        <a:off x="5920040" y="1740526"/>
        <a:ext cx="1435863" cy="1740526"/>
      </dsp:txXfrm>
    </dsp:sp>
    <dsp:sp modelId="{1F45AF0D-F3A5-4FFA-AC21-5DC9EBB8AA4D}">
      <dsp:nvSpPr>
        <dsp:cNvPr id="0" name=""/>
        <dsp:cNvSpPr/>
      </dsp:nvSpPr>
      <dsp:spPr>
        <a:xfrm>
          <a:off x="5963116" y="261079"/>
          <a:ext cx="1349711" cy="1448988"/>
        </a:xfrm>
        <a:prstGeom prst="ellipse">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B0E5ED-4683-4AC3-BCA5-777FDA850E94}">
      <dsp:nvSpPr>
        <dsp:cNvPr id="0" name=""/>
        <dsp:cNvSpPr/>
      </dsp:nvSpPr>
      <dsp:spPr>
        <a:xfrm>
          <a:off x="7398979" y="0"/>
          <a:ext cx="1435863" cy="4351317"/>
        </a:xfrm>
        <a:prstGeom prst="roundRect">
          <a:avLst>
            <a:gd name="adj" fmla="val 10000"/>
          </a:avLst>
        </a:prstGeom>
        <a:solidFill>
          <a:schemeClr val="accent4">
            <a:hueOff val="12710852"/>
            <a:satOff val="20318"/>
            <a:lumOff val="-98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a:t>6. Matching</a:t>
          </a:r>
          <a:endParaRPr lang="en-GB" sz="1600" b="1" kern="1200" dirty="0"/>
        </a:p>
      </dsp:txBody>
      <dsp:txXfrm>
        <a:off x="7398979" y="1740526"/>
        <a:ext cx="1435863" cy="1740526"/>
      </dsp:txXfrm>
    </dsp:sp>
    <dsp:sp modelId="{98F73492-79AB-48ED-8923-C651BF83F85C}">
      <dsp:nvSpPr>
        <dsp:cNvPr id="0" name=""/>
        <dsp:cNvSpPr/>
      </dsp:nvSpPr>
      <dsp:spPr>
        <a:xfrm>
          <a:off x="7442055" y="261079"/>
          <a:ext cx="1349711" cy="1448988"/>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26A1AF-085A-4C71-A169-1B5B213EA9FE}">
      <dsp:nvSpPr>
        <dsp:cNvPr id="0" name=""/>
        <dsp:cNvSpPr/>
      </dsp:nvSpPr>
      <dsp:spPr>
        <a:xfrm>
          <a:off x="8877919" y="0"/>
          <a:ext cx="1435863" cy="4351317"/>
        </a:xfrm>
        <a:prstGeom prst="roundRect">
          <a:avLst>
            <a:gd name="adj" fmla="val 10000"/>
          </a:avLst>
        </a:prstGeom>
        <a:solidFill>
          <a:schemeClr val="accent4">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dirty="0"/>
            <a:t>7. Review</a:t>
          </a:r>
        </a:p>
      </dsp:txBody>
      <dsp:txXfrm>
        <a:off x="8877919" y="1740526"/>
        <a:ext cx="1435863" cy="1740526"/>
      </dsp:txXfrm>
    </dsp:sp>
    <dsp:sp modelId="{AEE49B95-1DAD-45D5-8AA0-1D3E4EC90155}">
      <dsp:nvSpPr>
        <dsp:cNvPr id="0" name=""/>
        <dsp:cNvSpPr/>
      </dsp:nvSpPr>
      <dsp:spPr>
        <a:xfrm>
          <a:off x="8920994" y="261079"/>
          <a:ext cx="1349711" cy="1448988"/>
        </a:xfrm>
        <a:prstGeom prst="ellipse">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5CE6B2-14DD-456C-B42D-5E7AE4C9EF07}">
      <dsp:nvSpPr>
        <dsp:cNvPr id="0" name=""/>
        <dsp:cNvSpPr/>
      </dsp:nvSpPr>
      <dsp:spPr>
        <a:xfrm>
          <a:off x="412722" y="3481053"/>
          <a:ext cx="9492619" cy="652697"/>
        </a:xfrm>
        <a:prstGeom prst="leftRightArrow">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8805B-D988-47E8-81AD-B3993566A3A1}">
      <dsp:nvSpPr>
        <dsp:cNvPr id="0" name=""/>
        <dsp:cNvSpPr/>
      </dsp:nvSpPr>
      <dsp:spPr>
        <a:xfrm>
          <a:off x="212335" y="469890"/>
          <a:ext cx="1335915" cy="1335915"/>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0B5DC8-2BB7-4843-8AC9-9C65A9ECCBD2}">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EFFB0-EF89-4A09-831A-A39DC2057DE0}">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t>​</a:t>
          </a:r>
          <a:r>
            <a:rPr lang="en-GB" sz="1800" kern="1200" dirty="0"/>
            <a:t>Registered with the Care Quality Commission</a:t>
          </a:r>
          <a:r>
            <a:rPr lang="en-US" sz="1800" kern="1200" dirty="0"/>
            <a:t>​ (CQC)</a:t>
          </a:r>
        </a:p>
      </dsp:txBody>
      <dsp:txXfrm>
        <a:off x="1834517" y="469890"/>
        <a:ext cx="3148942" cy="1335915"/>
      </dsp:txXfrm>
    </dsp:sp>
    <dsp:sp modelId="{4B204757-B1F8-45AE-8A4D-5B25C018E22F}">
      <dsp:nvSpPr>
        <dsp:cNvPr id="0" name=""/>
        <dsp:cNvSpPr/>
      </dsp:nvSpPr>
      <dsp:spPr>
        <a:xfrm>
          <a:off x="5532139" y="469890"/>
          <a:ext cx="1335915" cy="1335915"/>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3704F2-2FFA-4BA3-9158-9B11C0C05135}">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FF6E9A-E427-48B1-B924-BDCA93CD30D3}">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t>Payment to Shared Lives Carers is made from the Social Care team supporting the client</a:t>
          </a:r>
          <a:r>
            <a:rPr lang="en-US" sz="1800" kern="1200" dirty="0"/>
            <a:t>​. </a:t>
          </a:r>
        </a:p>
      </dsp:txBody>
      <dsp:txXfrm>
        <a:off x="7154322" y="469890"/>
        <a:ext cx="3148942" cy="1335915"/>
      </dsp:txXfrm>
    </dsp:sp>
    <dsp:sp modelId="{09F2ED37-4D9D-4415-BCAD-561346ECE130}">
      <dsp:nvSpPr>
        <dsp:cNvPr id="0" name=""/>
        <dsp:cNvSpPr/>
      </dsp:nvSpPr>
      <dsp:spPr>
        <a:xfrm>
          <a:off x="212335" y="2545532"/>
          <a:ext cx="1335915" cy="1335915"/>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063D52-F47F-4140-BB6A-6E6F95628AD0}">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0BEA12-C60A-4145-96C5-8241BE2FDEE6}">
      <dsp:nvSpPr>
        <dsp:cNvPr id="0" name=""/>
        <dsp:cNvSpPr/>
      </dsp:nvSpPr>
      <dsp:spPr>
        <a:xfrm>
          <a:off x="1834517" y="2530036"/>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t>This project will also have capacity to support those with care and support needs that do not meet the council's threshold for support. In this instance, the DASV Partnership will make payment for support</a:t>
          </a:r>
          <a:r>
            <a:rPr lang="en-US" sz="1400" kern="1200" dirty="0"/>
            <a:t>.</a:t>
          </a:r>
        </a:p>
      </dsp:txBody>
      <dsp:txXfrm>
        <a:off x="1834517" y="2530036"/>
        <a:ext cx="3148942" cy="1335915"/>
      </dsp:txXfrm>
    </dsp:sp>
    <dsp:sp modelId="{851AD63D-7392-4DA3-BC46-802C8C365011}">
      <dsp:nvSpPr>
        <dsp:cNvPr id="0" name=""/>
        <dsp:cNvSpPr/>
      </dsp:nvSpPr>
      <dsp:spPr>
        <a:xfrm>
          <a:off x="5532139" y="2545532"/>
          <a:ext cx="1335915" cy="1335915"/>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633C9B-3572-4212-A765-2298DAB397D5}">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39F3D3-09D0-47C6-999B-24A9CC46A78D}">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t>Shared Lives DASV Project Coordinator will be the projects point of contact and work in the </a:t>
          </a:r>
          <a:r>
            <a:rPr lang="en-US" sz="1800" kern="1200" dirty="0" err="1"/>
            <a:t>Cambridgeshire</a:t>
          </a:r>
          <a:r>
            <a:rPr lang="en-US" sz="1800" kern="1200" dirty="0"/>
            <a:t> Shared Lives Team. The project will work in partnership with Cambridge and Peterborough DASV Partnership. </a:t>
          </a:r>
        </a:p>
      </dsp:txBody>
      <dsp:txXfrm>
        <a:off x="7154322" y="2545532"/>
        <a:ext cx="3148942" cy="133591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620C08-441E-4102-AFF7-3616CC2AAD93}">
      <dsp:nvSpPr>
        <dsp:cNvPr id="0" name=""/>
        <dsp:cNvSpPr/>
      </dsp:nvSpPr>
      <dsp:spPr>
        <a:xfrm>
          <a:off x="0" y="82926"/>
          <a:ext cx="10736483" cy="8751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This project is aimed to provide emotional and practical support for survivors who fall within Medium and Standard risk categories (as determined by the DASH Risk Indicator Checklist). </a:t>
          </a:r>
        </a:p>
      </dsp:txBody>
      <dsp:txXfrm>
        <a:off x="42722" y="125648"/>
        <a:ext cx="10651039" cy="789716"/>
      </dsp:txXfrm>
    </dsp:sp>
    <dsp:sp modelId="{225BEBE8-C67D-4925-BF64-CABC7B88C651}">
      <dsp:nvSpPr>
        <dsp:cNvPr id="0" name=""/>
        <dsp:cNvSpPr/>
      </dsp:nvSpPr>
      <dsp:spPr>
        <a:xfrm>
          <a:off x="0" y="1021446"/>
          <a:ext cx="10736483" cy="875160"/>
        </a:xfrm>
        <a:prstGeom prst="roundRect">
          <a:avLst/>
        </a:prstGeom>
        <a:solidFill>
          <a:schemeClr val="accent4">
            <a:hueOff val="3813256"/>
            <a:satOff val="6096"/>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The abuser must not know who the carer is and where they live. Location and risk will be considered during the matching process, where safety for all parties is paramount. </a:t>
          </a:r>
        </a:p>
      </dsp:txBody>
      <dsp:txXfrm>
        <a:off x="42722" y="1064168"/>
        <a:ext cx="10651039" cy="789716"/>
      </dsp:txXfrm>
    </dsp:sp>
    <dsp:sp modelId="{64D5BF88-E465-4EEE-9FC8-9E2D9F24F797}">
      <dsp:nvSpPr>
        <dsp:cNvPr id="0" name=""/>
        <dsp:cNvSpPr/>
      </dsp:nvSpPr>
      <dsp:spPr>
        <a:xfrm>
          <a:off x="0" y="1959966"/>
          <a:ext cx="10736483" cy="875160"/>
        </a:xfrm>
        <a:prstGeom prst="roundRect">
          <a:avLst/>
        </a:prstGeom>
        <a:solidFill>
          <a:schemeClr val="accent4">
            <a:hueOff val="7626511"/>
            <a:satOff val="12191"/>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Each case would need to be considered carefully and might need to be discussed with other partners i.e. police – to assess potential risk from abuser. </a:t>
          </a:r>
        </a:p>
      </dsp:txBody>
      <dsp:txXfrm>
        <a:off x="42722" y="2002688"/>
        <a:ext cx="10651039" cy="789716"/>
      </dsp:txXfrm>
    </dsp:sp>
    <dsp:sp modelId="{381C7E75-0328-43A2-95AF-E73B8974165F}">
      <dsp:nvSpPr>
        <dsp:cNvPr id="0" name=""/>
        <dsp:cNvSpPr/>
      </dsp:nvSpPr>
      <dsp:spPr>
        <a:xfrm>
          <a:off x="0" y="2898487"/>
          <a:ext cx="10736483" cy="875160"/>
        </a:xfrm>
        <a:prstGeom prst="roundRect">
          <a:avLst/>
        </a:prstGeom>
        <a:solidFill>
          <a:schemeClr val="accent4">
            <a:hueOff val="11439767"/>
            <a:satOff val="18287"/>
            <a:lumOff val="-88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The Shared Lives Domestic Abuse Carer would need to obtain confidentiality of the Survivors experience with abuse.</a:t>
          </a:r>
        </a:p>
      </dsp:txBody>
      <dsp:txXfrm>
        <a:off x="42722" y="2941209"/>
        <a:ext cx="10651039" cy="789716"/>
      </dsp:txXfrm>
    </dsp:sp>
    <dsp:sp modelId="{14623C11-ECEB-46CA-8C08-EE09D57C79C6}">
      <dsp:nvSpPr>
        <dsp:cNvPr id="0" name=""/>
        <dsp:cNvSpPr/>
      </dsp:nvSpPr>
      <dsp:spPr>
        <a:xfrm>
          <a:off x="0" y="3837007"/>
          <a:ext cx="10736483" cy="875160"/>
        </a:xfrm>
        <a:prstGeom prst="roundRect">
          <a:avLst/>
        </a:prstGeom>
        <a:solidFill>
          <a:schemeClr val="accent4">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As a project we recognise that the Carer’s family may play a crucial role in support and therefore we will expand domestic abuse and trauma informed training to those identified.</a:t>
          </a:r>
        </a:p>
      </dsp:txBody>
      <dsp:txXfrm>
        <a:off x="42722" y="3879729"/>
        <a:ext cx="10651039" cy="78971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D31D6-784C-471D-9A17-735A14754745}">
      <dsp:nvSpPr>
        <dsp:cNvPr id="0" name=""/>
        <dsp:cNvSpPr/>
      </dsp:nvSpPr>
      <dsp:spPr>
        <a:xfrm>
          <a:off x="933" y="1080414"/>
          <a:ext cx="1455763" cy="1455763"/>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2000" b="-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3EA340-CB1F-4021-8574-4C782FAC6752}">
      <dsp:nvSpPr>
        <dsp:cNvPr id="0" name=""/>
        <dsp:cNvSpPr/>
      </dsp:nvSpPr>
      <dsp:spPr>
        <a:xfrm>
          <a:off x="1456696" y="1076775"/>
          <a:ext cx="2183645" cy="1455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Libby Swannell-Bell - Shared Lives DASV Project Coordinator</a:t>
          </a:r>
        </a:p>
      </dsp:txBody>
      <dsp:txXfrm>
        <a:off x="1456696" y="1076775"/>
        <a:ext cx="2183645" cy="1455763"/>
      </dsp:txXfrm>
    </dsp:sp>
    <dsp:sp modelId="{00FACFE6-E1F6-47BC-82A3-377EFCE10711}">
      <dsp:nvSpPr>
        <dsp:cNvPr id="0" name=""/>
        <dsp:cNvSpPr/>
      </dsp:nvSpPr>
      <dsp:spPr>
        <a:xfrm>
          <a:off x="4004283" y="1080414"/>
          <a:ext cx="1455763" cy="1455763"/>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25B48E-6B0E-457E-9DE2-F6067A1F0B3B}">
      <dsp:nvSpPr>
        <dsp:cNvPr id="0" name=""/>
        <dsp:cNvSpPr/>
      </dsp:nvSpPr>
      <dsp:spPr>
        <a:xfrm>
          <a:off x="5460047" y="1076775"/>
          <a:ext cx="2183645" cy="1455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 </a:t>
          </a:r>
          <a:r>
            <a:rPr lang="en-GB" sz="1800" kern="1200" dirty="0">
              <a:hlinkClick xmlns:r="http://schemas.openxmlformats.org/officeDocument/2006/relationships" r:id="rId5"/>
            </a:rPr>
            <a:t>libby.swannell-bell@cambridgeshire.gov.uk</a:t>
          </a:r>
          <a:endParaRPr lang="en-GB" sz="1800" kern="1200" dirty="0"/>
        </a:p>
      </dsp:txBody>
      <dsp:txXfrm>
        <a:off x="5460047" y="1076775"/>
        <a:ext cx="2183645" cy="14557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46251-8467-4C34-9793-2BC3BB73F1E4}">
      <dsp:nvSpPr>
        <dsp:cNvPr id="0" name=""/>
        <dsp:cNvSpPr/>
      </dsp:nvSpPr>
      <dsp:spPr>
        <a:xfrm>
          <a:off x="0" y="0"/>
          <a:ext cx="6693864" cy="131975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GB" sz="2400" kern="1200" dirty="0"/>
            <a:t>Cambridgeshire Shared Lives and Cambridgeshire &amp; Peterborough Domestic Abuse and Sexual Violence Partnership</a:t>
          </a:r>
          <a:r>
            <a:rPr lang="en-GB" sz="2400" kern="1200" dirty="0">
              <a:latin typeface="Calibri Light" panose="020F0302020204030204"/>
            </a:rPr>
            <a:t> </a:t>
          </a:r>
          <a:endParaRPr lang="en-GB" sz="2400" kern="1200" dirty="0"/>
        </a:p>
      </dsp:txBody>
      <dsp:txXfrm>
        <a:off x="64425" y="64425"/>
        <a:ext cx="6565014" cy="11909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DB54D-6F4B-4C26-ADCB-070C8395500B}">
      <dsp:nvSpPr>
        <dsp:cNvPr id="0" name=""/>
        <dsp:cNvSpPr/>
      </dsp:nvSpPr>
      <dsp:spPr>
        <a:xfrm>
          <a:off x="2503191" y="1845402"/>
          <a:ext cx="2505521" cy="2505935"/>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50D66F-9144-4911-ACC1-2BE17579479B}">
      <dsp:nvSpPr>
        <dsp:cNvPr id="0" name=""/>
        <dsp:cNvSpPr/>
      </dsp:nvSpPr>
      <dsp:spPr>
        <a:xfrm>
          <a:off x="4101324" y="0"/>
          <a:ext cx="744121" cy="743643"/>
        </a:xfrm>
        <a:prstGeom prst="donut">
          <a:avLst>
            <a:gd name="adj" fmla="val 7460"/>
          </a:avLst>
        </a:prstGeom>
        <a:solidFill>
          <a:schemeClr val="accent4">
            <a:hueOff val="3050605"/>
            <a:satOff val="4876"/>
            <a:lumOff val="-2353"/>
            <a:alphaOff val="0"/>
          </a:schemeClr>
        </a:solidFill>
        <a:ln w="12700" cap="flat" cmpd="sng" algn="ctr">
          <a:solidFill>
            <a:schemeClr val="accent4">
              <a:hueOff val="3050605"/>
              <a:satOff val="4876"/>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AF60C5-DA15-459C-8FC4-11530A9388DE}">
      <dsp:nvSpPr>
        <dsp:cNvPr id="0" name=""/>
        <dsp:cNvSpPr/>
      </dsp:nvSpPr>
      <dsp:spPr>
        <a:xfrm>
          <a:off x="2599477" y="1941567"/>
          <a:ext cx="2313996" cy="2313606"/>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70BCE5-C941-4DAF-B1BB-F6DC711EF06F}">
      <dsp:nvSpPr>
        <dsp:cNvPr id="0" name=""/>
        <dsp:cNvSpPr/>
      </dsp:nvSpPr>
      <dsp:spPr>
        <a:xfrm>
          <a:off x="5190818" y="2318828"/>
          <a:ext cx="1311369" cy="1311058"/>
        </a:xfrm>
        <a:prstGeom prst="ellipse">
          <a:avLst/>
        </a:prstGeom>
        <a:solidFill>
          <a:schemeClr val="accent4">
            <a:hueOff val="6101209"/>
            <a:satOff val="9753"/>
            <a:lumOff val="-4706"/>
            <a:alphaOff val="0"/>
          </a:schemeClr>
        </a:solidFill>
        <a:ln w="12700" cap="flat" cmpd="sng" algn="ctr">
          <a:solidFill>
            <a:schemeClr val="accent4">
              <a:hueOff val="6101209"/>
              <a:satOff val="9753"/>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CBC35-B702-48E2-A786-077E1EBDB8FC}">
      <dsp:nvSpPr>
        <dsp:cNvPr id="0" name=""/>
        <dsp:cNvSpPr/>
      </dsp:nvSpPr>
      <dsp:spPr>
        <a:xfrm>
          <a:off x="5268265" y="2396281"/>
          <a:ext cx="1156475" cy="115658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1F397F-4F40-426C-B4BD-0010DBE194E5}">
      <dsp:nvSpPr>
        <dsp:cNvPr id="0" name=""/>
        <dsp:cNvSpPr/>
      </dsp:nvSpPr>
      <dsp:spPr>
        <a:xfrm>
          <a:off x="4677992" y="468203"/>
          <a:ext cx="1680813" cy="1681357"/>
        </a:xfrm>
        <a:prstGeom prst="ellipse">
          <a:avLst/>
        </a:prstGeom>
        <a:solidFill>
          <a:schemeClr val="accent4">
            <a:hueOff val="9151814"/>
            <a:satOff val="14629"/>
            <a:lumOff val="-7058"/>
            <a:alphaOff val="0"/>
          </a:schemeClr>
        </a:solidFill>
        <a:ln w="12700" cap="flat" cmpd="sng" algn="ctr">
          <a:solidFill>
            <a:schemeClr val="accent4">
              <a:hueOff val="9151814"/>
              <a:satOff val="14629"/>
              <a:lumOff val="-705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FD9E13-5F87-4D6B-B442-A55310B9CD4C}">
      <dsp:nvSpPr>
        <dsp:cNvPr id="0" name=""/>
        <dsp:cNvSpPr/>
      </dsp:nvSpPr>
      <dsp:spPr>
        <a:xfrm>
          <a:off x="6083554" y="55261"/>
          <a:ext cx="550503" cy="550879"/>
        </a:xfrm>
        <a:prstGeom prst="donut">
          <a:avLst>
            <a:gd name="adj" fmla="val 7460"/>
          </a:avLst>
        </a:prstGeom>
        <a:solidFill>
          <a:schemeClr val="accent4">
            <a:hueOff val="12202419"/>
            <a:satOff val="19506"/>
            <a:lumOff val="-9411"/>
            <a:alphaOff val="0"/>
          </a:schemeClr>
        </a:solidFill>
        <a:ln w="12700" cap="flat" cmpd="sng" algn="ctr">
          <a:solidFill>
            <a:schemeClr val="accent4">
              <a:hueOff val="12202419"/>
              <a:satOff val="19506"/>
              <a:lumOff val="-94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CEA501-3A9C-4483-B360-906BF968321B}">
      <dsp:nvSpPr>
        <dsp:cNvPr id="0" name=""/>
        <dsp:cNvSpPr/>
      </dsp:nvSpPr>
      <dsp:spPr>
        <a:xfrm>
          <a:off x="6635104" y="3635542"/>
          <a:ext cx="413400" cy="412941"/>
        </a:xfrm>
        <a:prstGeom prst="donut">
          <a:avLst>
            <a:gd name="adj" fmla="val 7460"/>
          </a:avLst>
        </a:prstGeom>
        <a:solidFill>
          <a:schemeClr val="accent4">
            <a:hueOff val="15253022"/>
            <a:satOff val="24382"/>
            <a:lumOff val="-11764"/>
            <a:alphaOff val="0"/>
          </a:schemeClr>
        </a:solidFill>
        <a:ln w="12700" cap="flat" cmpd="sng" algn="ctr">
          <a:solidFill>
            <a:schemeClr val="accent4">
              <a:hueOff val="15253022"/>
              <a:satOff val="24382"/>
              <a:lumOff val="-1176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2882AF-DF42-4844-A3F0-3064708FF89F}">
      <dsp:nvSpPr>
        <dsp:cNvPr id="0" name=""/>
        <dsp:cNvSpPr/>
      </dsp:nvSpPr>
      <dsp:spPr>
        <a:xfrm>
          <a:off x="4766952" y="556971"/>
          <a:ext cx="1503940" cy="150382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2E4236-94C3-4879-98F3-CE813DB36E0D}">
      <dsp:nvSpPr>
        <dsp:cNvPr id="0" name=""/>
        <dsp:cNvSpPr/>
      </dsp:nvSpPr>
      <dsp:spPr>
        <a:xfrm>
          <a:off x="24880" y="556971"/>
          <a:ext cx="3718512" cy="1207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 numCol="1" spcCol="1270" anchor="b" anchorCtr="0">
          <a:noAutofit/>
        </a:bodyPr>
        <a:lstStyle/>
        <a:p>
          <a:pPr marL="0" lvl="0" indent="0" algn="r" defTabSz="933450">
            <a:lnSpc>
              <a:spcPct val="90000"/>
            </a:lnSpc>
            <a:spcBef>
              <a:spcPct val="0"/>
            </a:spcBef>
            <a:spcAft>
              <a:spcPct val="35000"/>
            </a:spcAft>
            <a:buNone/>
          </a:pPr>
          <a:r>
            <a:rPr lang="en-GB" sz="2100" kern="1200"/>
            <a:t>We are going to be talking about some difficult topics today, so please feel free to take a break when needed. </a:t>
          </a:r>
        </a:p>
      </dsp:txBody>
      <dsp:txXfrm>
        <a:off x="24880" y="556971"/>
        <a:ext cx="3718512" cy="1207496"/>
      </dsp:txXfrm>
    </dsp:sp>
    <dsp:sp modelId="{C6CAEF18-7176-4D50-AAF4-C422472CE520}">
      <dsp:nvSpPr>
        <dsp:cNvPr id="0" name=""/>
        <dsp:cNvSpPr/>
      </dsp:nvSpPr>
      <dsp:spPr>
        <a:xfrm>
          <a:off x="6772206" y="2396281"/>
          <a:ext cx="3718512" cy="1156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l" defTabSz="933450">
            <a:lnSpc>
              <a:spcPct val="90000"/>
            </a:lnSpc>
            <a:spcBef>
              <a:spcPct val="0"/>
            </a:spcBef>
            <a:spcAft>
              <a:spcPct val="35000"/>
            </a:spcAft>
            <a:buNone/>
          </a:pPr>
          <a:r>
            <a:rPr lang="en-GB" sz="2100" kern="1200"/>
            <a:t>If you have any questions at any point, please feel free to ask them. </a:t>
          </a:r>
        </a:p>
      </dsp:txBody>
      <dsp:txXfrm>
        <a:off x="6772206" y="2396281"/>
        <a:ext cx="3718512" cy="1156585"/>
      </dsp:txXfrm>
    </dsp:sp>
    <dsp:sp modelId="{DA7C5240-3A50-44C2-A339-DFCFD38A20E5}">
      <dsp:nvSpPr>
        <dsp:cNvPr id="0" name=""/>
        <dsp:cNvSpPr/>
      </dsp:nvSpPr>
      <dsp:spPr>
        <a:xfrm>
          <a:off x="6635104" y="556971"/>
          <a:ext cx="3718512" cy="1503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l" defTabSz="933450">
            <a:lnSpc>
              <a:spcPct val="90000"/>
            </a:lnSpc>
            <a:spcBef>
              <a:spcPct val="0"/>
            </a:spcBef>
            <a:spcAft>
              <a:spcPct val="35000"/>
            </a:spcAft>
            <a:buNone/>
          </a:pPr>
          <a:r>
            <a:rPr lang="en-GB" sz="2100" kern="1200"/>
            <a:t>I will be available after the training to chat if needed. </a:t>
          </a:r>
        </a:p>
      </dsp:txBody>
      <dsp:txXfrm>
        <a:off x="6635104" y="556971"/>
        <a:ext cx="3718512" cy="15038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D5685-9892-4EF6-8780-10C081A2D9AA}">
      <dsp:nvSpPr>
        <dsp:cNvPr id="0" name=""/>
        <dsp:cNvSpPr/>
      </dsp:nvSpPr>
      <dsp:spPr>
        <a:xfrm>
          <a:off x="32552" y="355106"/>
          <a:ext cx="1085573" cy="1085573"/>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199670-008B-4A2E-B842-C62D860C096A}">
      <dsp:nvSpPr>
        <dsp:cNvPr id="0" name=""/>
        <dsp:cNvSpPr/>
      </dsp:nvSpPr>
      <dsp:spPr>
        <a:xfrm>
          <a:off x="260523" y="583077"/>
          <a:ext cx="629632" cy="62963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B4CB7F-20F3-414A-98AB-50810034966B}">
      <dsp:nvSpPr>
        <dsp:cNvPr id="0" name=""/>
        <dsp:cNvSpPr/>
      </dsp:nvSpPr>
      <dsp:spPr>
        <a:xfrm>
          <a:off x="1350749" y="355106"/>
          <a:ext cx="2558852" cy="1085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24% </a:t>
          </a:r>
          <a:r>
            <a:rPr lang="en-GB" sz="2000" kern="1200" dirty="0">
              <a:latin typeface="+mn-lt"/>
            </a:rPr>
            <a:t>thought it is OK if their partner assaults them, if they say </a:t>
          </a:r>
          <a:r>
            <a:rPr lang="en-GB" sz="2000" kern="1200" dirty="0"/>
            <a:t>sorry and </a:t>
          </a:r>
          <a:r>
            <a:rPr lang="en-GB" sz="2000" kern="1200" dirty="0">
              <a:latin typeface="+mn-lt"/>
            </a:rPr>
            <a:t>buy them </a:t>
          </a:r>
          <a:r>
            <a:rPr lang="en-GB" sz="2000" kern="1200" dirty="0"/>
            <a:t>chocolates.</a:t>
          </a:r>
        </a:p>
      </dsp:txBody>
      <dsp:txXfrm>
        <a:off x="1350749" y="355106"/>
        <a:ext cx="2558852" cy="1085573"/>
      </dsp:txXfrm>
    </dsp:sp>
    <dsp:sp modelId="{17BF5C92-EDE7-4280-AB7E-E00B0CE1C503}">
      <dsp:nvSpPr>
        <dsp:cNvPr id="0" name=""/>
        <dsp:cNvSpPr/>
      </dsp:nvSpPr>
      <dsp:spPr>
        <a:xfrm>
          <a:off x="4355462" y="355106"/>
          <a:ext cx="1085573" cy="1085573"/>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A77519-0844-4EB1-ABCF-2DD114452195}">
      <dsp:nvSpPr>
        <dsp:cNvPr id="0" name=""/>
        <dsp:cNvSpPr/>
      </dsp:nvSpPr>
      <dsp:spPr>
        <a:xfrm>
          <a:off x="4583433" y="583077"/>
          <a:ext cx="629632" cy="62963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8BCD37-8C16-4B44-B735-B20AA5F6148C}">
      <dsp:nvSpPr>
        <dsp:cNvPr id="0" name=""/>
        <dsp:cNvSpPr/>
      </dsp:nvSpPr>
      <dsp:spPr>
        <a:xfrm>
          <a:off x="5673659" y="355106"/>
          <a:ext cx="2558852" cy="1085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23% </a:t>
          </a:r>
          <a:r>
            <a:rPr lang="en-GB" sz="2000" kern="1200" dirty="0">
              <a:latin typeface="+mn-lt"/>
            </a:rPr>
            <a:t>thought it is OK if their partner tells them what to do all the time. </a:t>
          </a:r>
        </a:p>
      </dsp:txBody>
      <dsp:txXfrm>
        <a:off x="5673659" y="355106"/>
        <a:ext cx="2558852" cy="1085573"/>
      </dsp:txXfrm>
    </dsp:sp>
    <dsp:sp modelId="{C349F379-78B9-47F6-A253-8A5027DBAF50}">
      <dsp:nvSpPr>
        <dsp:cNvPr id="0" name=""/>
        <dsp:cNvSpPr/>
      </dsp:nvSpPr>
      <dsp:spPr>
        <a:xfrm>
          <a:off x="32552" y="2030838"/>
          <a:ext cx="1085573" cy="1085573"/>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8F4AF6-7CBE-4651-B4C0-6455E0B75547}">
      <dsp:nvSpPr>
        <dsp:cNvPr id="0" name=""/>
        <dsp:cNvSpPr/>
      </dsp:nvSpPr>
      <dsp:spPr>
        <a:xfrm>
          <a:off x="260523" y="2258809"/>
          <a:ext cx="629632" cy="62963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3044F-771D-414A-B530-18B9EC09124C}">
      <dsp:nvSpPr>
        <dsp:cNvPr id="0" name=""/>
        <dsp:cNvSpPr/>
      </dsp:nvSpPr>
      <dsp:spPr>
        <a:xfrm>
          <a:off x="1350749" y="2030838"/>
          <a:ext cx="2558852" cy="1085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29</a:t>
          </a:r>
          <a:r>
            <a:rPr lang="en-GB" sz="2000" kern="1200" dirty="0">
              <a:latin typeface="+mn-lt"/>
            </a:rPr>
            <a:t>% had never </a:t>
          </a:r>
          <a:r>
            <a:rPr lang="en-GB" sz="2000" kern="1200" dirty="0"/>
            <a:t>heard of domestic abuse.</a:t>
          </a:r>
          <a:r>
            <a:rPr lang="en-GB" sz="2000" kern="1200" dirty="0">
              <a:latin typeface="Calibri Light" panose="020F0302020204030204"/>
            </a:rPr>
            <a:t> </a:t>
          </a:r>
          <a:endParaRPr lang="en-GB" sz="2000" kern="1200" dirty="0"/>
        </a:p>
      </dsp:txBody>
      <dsp:txXfrm>
        <a:off x="1350749" y="2030838"/>
        <a:ext cx="2558852" cy="1085573"/>
      </dsp:txXfrm>
    </dsp:sp>
    <dsp:sp modelId="{42FA72AF-8309-44FB-BAC6-E3935399B2E0}">
      <dsp:nvSpPr>
        <dsp:cNvPr id="0" name=""/>
        <dsp:cNvSpPr/>
      </dsp:nvSpPr>
      <dsp:spPr>
        <a:xfrm>
          <a:off x="4355462" y="2030838"/>
          <a:ext cx="1085573" cy="1085573"/>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ED5DBF-E7F2-452C-AB1D-413A28993C40}">
      <dsp:nvSpPr>
        <dsp:cNvPr id="0" name=""/>
        <dsp:cNvSpPr/>
      </dsp:nvSpPr>
      <dsp:spPr>
        <a:xfrm>
          <a:off x="4583433" y="2258809"/>
          <a:ext cx="629632" cy="62963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D8349E-54C1-4588-BBB2-B2BAC5C1AC73}">
      <dsp:nvSpPr>
        <dsp:cNvPr id="0" name=""/>
        <dsp:cNvSpPr/>
      </dsp:nvSpPr>
      <dsp:spPr>
        <a:xfrm>
          <a:off x="5673659" y="2030838"/>
          <a:ext cx="2558852" cy="1085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100% </a:t>
          </a:r>
          <a:r>
            <a:rPr lang="en-GB" sz="2000" kern="1200" dirty="0">
              <a:latin typeface="+mn-lt"/>
            </a:rPr>
            <a:t>didn't know how to contact their local domestic abuse services</a:t>
          </a:r>
          <a:r>
            <a:rPr lang="en-GB" sz="2000" kern="1200" dirty="0">
              <a:latin typeface="Calibri Light" panose="020F0302020204030204"/>
            </a:rPr>
            <a:t>.</a:t>
          </a:r>
          <a:endParaRPr lang="en-GB" sz="2000" kern="1200" dirty="0"/>
        </a:p>
      </dsp:txBody>
      <dsp:txXfrm>
        <a:off x="5673659" y="2030838"/>
        <a:ext cx="2558852" cy="10855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1C13DE-605C-4EEC-A96F-2B709923D271}">
      <dsp:nvSpPr>
        <dsp:cNvPr id="0" name=""/>
        <dsp:cNvSpPr/>
      </dsp:nvSpPr>
      <dsp:spPr>
        <a:xfrm>
          <a:off x="0" y="162549"/>
          <a:ext cx="10515600" cy="95471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Women with learning disabilities, autism or both are three times more likely to experience domestic abuse than their non-disabled peers (ONS, 2021).</a:t>
          </a:r>
          <a:r>
            <a:rPr lang="en-US" sz="2400" kern="1200" dirty="0"/>
            <a:t> </a:t>
          </a:r>
        </a:p>
      </dsp:txBody>
      <dsp:txXfrm>
        <a:off x="46606" y="209155"/>
        <a:ext cx="10422388" cy="861507"/>
      </dsp:txXfrm>
    </dsp:sp>
    <dsp:sp modelId="{4C9EF2B9-081B-49CB-8214-9A5A791DF9F6}">
      <dsp:nvSpPr>
        <dsp:cNvPr id="0" name=""/>
        <dsp:cNvSpPr/>
      </dsp:nvSpPr>
      <dsp:spPr>
        <a:xfrm>
          <a:off x="0" y="1186389"/>
          <a:ext cx="10515600" cy="954719"/>
        </a:xfrm>
        <a:prstGeom prst="roundRect">
          <a:avLst/>
        </a:prstGeom>
        <a:solidFill>
          <a:schemeClr val="accent4">
            <a:hueOff val="5084341"/>
            <a:satOff val="8127"/>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ONS (2022) reported 1 in 10 (10.3%) disabled people aged 16 and over in England and Wales experienced domestic abuse in the last 12 months.</a:t>
          </a:r>
          <a:endParaRPr lang="en-US" sz="2400" kern="1200" dirty="0"/>
        </a:p>
      </dsp:txBody>
      <dsp:txXfrm>
        <a:off x="46606" y="1232995"/>
        <a:ext cx="10422388" cy="861507"/>
      </dsp:txXfrm>
    </dsp:sp>
    <dsp:sp modelId="{7DFC78D9-6E6E-4D29-AEE8-AD58CC225B8B}">
      <dsp:nvSpPr>
        <dsp:cNvPr id="0" name=""/>
        <dsp:cNvSpPr/>
      </dsp:nvSpPr>
      <dsp:spPr>
        <a:xfrm>
          <a:off x="0" y="2210229"/>
          <a:ext cx="10515600" cy="954719"/>
        </a:xfrm>
        <a:prstGeom prst="roundRect">
          <a:avLst/>
        </a:prstGeom>
        <a:solidFill>
          <a:schemeClr val="accent4">
            <a:hueOff val="10168682"/>
            <a:satOff val="16255"/>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Domestic abuse is complex in nature; however, this is exacerbated with survivor's care and support needs. </a:t>
          </a:r>
          <a:r>
            <a:rPr lang="en-GB" sz="2400" kern="1200" dirty="0"/>
            <a:t>​</a:t>
          </a:r>
          <a:endParaRPr lang="en-US" sz="2400" kern="1200" dirty="0"/>
        </a:p>
      </dsp:txBody>
      <dsp:txXfrm>
        <a:off x="46606" y="2256835"/>
        <a:ext cx="10422388" cy="861507"/>
      </dsp:txXfrm>
    </dsp:sp>
    <dsp:sp modelId="{F200BCCC-3394-4B8A-8A4C-D661E4A19066}">
      <dsp:nvSpPr>
        <dsp:cNvPr id="0" name=""/>
        <dsp:cNvSpPr/>
      </dsp:nvSpPr>
      <dsp:spPr>
        <a:xfrm>
          <a:off x="0" y="3234069"/>
          <a:ext cx="10515600" cy="954719"/>
        </a:xfrm>
        <a:prstGeom prst="roundRect">
          <a:avLst/>
        </a:prstGeom>
        <a:solidFill>
          <a:schemeClr val="accent4">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These needs can contribute to survivors not being able to </a:t>
          </a:r>
          <a:r>
            <a:rPr lang="en-US" sz="2400" kern="1200" dirty="0" err="1"/>
            <a:t>recognise</a:t>
          </a:r>
          <a:r>
            <a:rPr lang="en-US" sz="2400" kern="1200" dirty="0"/>
            <a:t> the abuse is occurring, motivate the abuse itself and restricts access to </a:t>
          </a:r>
          <a:r>
            <a:rPr lang="en-US" sz="2400" kern="1200" dirty="0" err="1"/>
            <a:t>specialised</a:t>
          </a:r>
          <a:r>
            <a:rPr lang="en-US" sz="2400" kern="1200" dirty="0"/>
            <a:t> support. </a:t>
          </a:r>
          <a:endParaRPr lang="en-GB" sz="2400" kern="1200" dirty="0"/>
        </a:p>
      </dsp:txBody>
      <dsp:txXfrm>
        <a:off x="46606" y="3280675"/>
        <a:ext cx="10422388" cy="8615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B6E57-9A62-46D9-93CE-311CB0F5CA09}">
      <dsp:nvSpPr>
        <dsp:cNvPr id="0" name=""/>
        <dsp:cNvSpPr/>
      </dsp:nvSpPr>
      <dsp:spPr>
        <a:xfrm>
          <a:off x="0" y="83208"/>
          <a:ext cx="2572050" cy="2572094"/>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We have had poor sex education</a:t>
          </a:r>
        </a:p>
      </dsp:txBody>
      <dsp:txXfrm>
        <a:off x="376668" y="459882"/>
        <a:ext cx="1818714" cy="1818746"/>
      </dsp:txXfrm>
    </dsp:sp>
    <dsp:sp modelId="{E89D88C4-317A-47FC-959E-C4E2F68FC8C3}">
      <dsp:nvSpPr>
        <dsp:cNvPr id="0" name=""/>
        <dsp:cNvSpPr/>
      </dsp:nvSpPr>
      <dsp:spPr>
        <a:xfrm>
          <a:off x="1316932" y="1975780"/>
          <a:ext cx="2572050" cy="2572094"/>
        </a:xfrm>
        <a:prstGeom prst="ellipse">
          <a:avLst/>
        </a:prstGeom>
        <a:solidFill>
          <a:schemeClr val="accent4">
            <a:alpha val="50000"/>
            <a:hueOff val="2542170"/>
            <a:satOff val="406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We are often overprotected</a:t>
          </a:r>
        </a:p>
      </dsp:txBody>
      <dsp:txXfrm>
        <a:off x="1693600" y="2352454"/>
        <a:ext cx="1818714" cy="1818746"/>
      </dsp:txXfrm>
    </dsp:sp>
    <dsp:sp modelId="{A3D336A0-BD4B-47A7-B744-CE78D68A5FDD}">
      <dsp:nvSpPr>
        <dsp:cNvPr id="0" name=""/>
        <dsp:cNvSpPr/>
      </dsp:nvSpPr>
      <dsp:spPr>
        <a:xfrm>
          <a:off x="2634911" y="83208"/>
          <a:ext cx="2572050" cy="2572094"/>
        </a:xfrm>
        <a:prstGeom prst="ellipse">
          <a:avLst/>
        </a:prstGeom>
        <a:solidFill>
          <a:schemeClr val="accent4">
            <a:alpha val="50000"/>
            <a:hueOff val="5084341"/>
            <a:satOff val="8127"/>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We may not know it is wrong</a:t>
          </a:r>
        </a:p>
      </dsp:txBody>
      <dsp:txXfrm>
        <a:off x="3011579" y="459882"/>
        <a:ext cx="1818714" cy="1818746"/>
      </dsp:txXfrm>
    </dsp:sp>
    <dsp:sp modelId="{45B50E37-8DCF-4425-A203-33F79E5EDD46}">
      <dsp:nvSpPr>
        <dsp:cNvPr id="0" name=""/>
        <dsp:cNvSpPr/>
      </dsp:nvSpPr>
      <dsp:spPr>
        <a:xfrm>
          <a:off x="3951843" y="1975780"/>
          <a:ext cx="2572050" cy="2572094"/>
        </a:xfrm>
        <a:prstGeom prst="ellipse">
          <a:avLst/>
        </a:prstGeom>
        <a:solidFill>
          <a:schemeClr val="accent4">
            <a:alpha val="50000"/>
            <a:hueOff val="7626511"/>
            <a:satOff val="12191"/>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We may not know how to report</a:t>
          </a:r>
        </a:p>
      </dsp:txBody>
      <dsp:txXfrm>
        <a:off x="4328511" y="2352454"/>
        <a:ext cx="1818714" cy="1818746"/>
      </dsp:txXfrm>
    </dsp:sp>
    <dsp:sp modelId="{B01C4F27-B370-48A8-96A0-C9E614C0BC44}">
      <dsp:nvSpPr>
        <dsp:cNvPr id="0" name=""/>
        <dsp:cNvSpPr/>
      </dsp:nvSpPr>
      <dsp:spPr>
        <a:xfrm>
          <a:off x="5269823" y="83208"/>
          <a:ext cx="2572050" cy="2572094"/>
        </a:xfrm>
        <a:prstGeom prst="ellipse">
          <a:avLst/>
        </a:prstGeom>
        <a:solidFill>
          <a:schemeClr val="accent4">
            <a:alpha val="50000"/>
            <a:hueOff val="10168682"/>
            <a:satOff val="16255"/>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We are not listened to</a:t>
          </a:r>
        </a:p>
      </dsp:txBody>
      <dsp:txXfrm>
        <a:off x="5646491" y="459882"/>
        <a:ext cx="1818714" cy="1818746"/>
      </dsp:txXfrm>
    </dsp:sp>
    <dsp:sp modelId="{19EEC1A7-0D63-4C59-BD43-79788DB552CC}">
      <dsp:nvSpPr>
        <dsp:cNvPr id="0" name=""/>
        <dsp:cNvSpPr/>
      </dsp:nvSpPr>
      <dsp:spPr>
        <a:xfrm>
          <a:off x="6586755" y="1975780"/>
          <a:ext cx="2572050" cy="2572094"/>
        </a:xfrm>
        <a:prstGeom prst="ellipse">
          <a:avLst/>
        </a:prstGeom>
        <a:solidFill>
          <a:schemeClr val="accent4">
            <a:alpha val="50000"/>
            <a:hueOff val="12710852"/>
            <a:satOff val="20318"/>
            <a:lumOff val="-98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Our disclosures (verbal and non-verbal) can be thought of as part of disability</a:t>
          </a:r>
        </a:p>
      </dsp:txBody>
      <dsp:txXfrm>
        <a:off x="6963423" y="2352454"/>
        <a:ext cx="1818714" cy="1818746"/>
      </dsp:txXfrm>
    </dsp:sp>
    <dsp:sp modelId="{A4064BA3-665C-468D-8979-4D6E0B89DE5F}">
      <dsp:nvSpPr>
        <dsp:cNvPr id="0" name=""/>
        <dsp:cNvSpPr/>
      </dsp:nvSpPr>
      <dsp:spPr>
        <a:xfrm>
          <a:off x="7904735" y="83208"/>
          <a:ext cx="2572050" cy="2572094"/>
        </a:xfrm>
        <a:prstGeom prst="ellipse">
          <a:avLst/>
        </a:prstGeom>
        <a:solidFill>
          <a:schemeClr val="accent4">
            <a:alpha val="50000"/>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We don’t bother reporting</a:t>
          </a:r>
        </a:p>
      </dsp:txBody>
      <dsp:txXfrm>
        <a:off x="8281403" y="459882"/>
        <a:ext cx="1818714" cy="18187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07588-8172-4725-9C78-FB63DB67A42B}">
      <dsp:nvSpPr>
        <dsp:cNvPr id="0" name=""/>
        <dsp:cNvSpPr/>
      </dsp:nvSpPr>
      <dsp:spPr>
        <a:xfrm>
          <a:off x="0" y="41057"/>
          <a:ext cx="2576717" cy="2576760"/>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Our supporters have not been trained</a:t>
          </a:r>
        </a:p>
      </dsp:txBody>
      <dsp:txXfrm>
        <a:off x="377351" y="418415"/>
        <a:ext cx="1822015" cy="1822044"/>
      </dsp:txXfrm>
    </dsp:sp>
    <dsp:sp modelId="{D72E26DD-8ABD-4146-AB6C-00BD09544286}">
      <dsp:nvSpPr>
        <dsp:cNvPr id="0" name=""/>
        <dsp:cNvSpPr/>
      </dsp:nvSpPr>
      <dsp:spPr>
        <a:xfrm>
          <a:off x="1319321" y="1937062"/>
          <a:ext cx="2576717" cy="2576760"/>
        </a:xfrm>
        <a:prstGeom prst="ellipse">
          <a:avLst/>
        </a:prstGeom>
        <a:solidFill>
          <a:schemeClr val="accent4">
            <a:alpha val="50000"/>
            <a:hueOff val="2542170"/>
            <a:satOff val="406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The Police don’t think it happens to us</a:t>
          </a:r>
        </a:p>
      </dsp:txBody>
      <dsp:txXfrm>
        <a:off x="1696672" y="2314420"/>
        <a:ext cx="1822015" cy="1822044"/>
      </dsp:txXfrm>
    </dsp:sp>
    <dsp:sp modelId="{44EA72AF-6414-4D25-A37D-DCEEA04C0212}">
      <dsp:nvSpPr>
        <dsp:cNvPr id="0" name=""/>
        <dsp:cNvSpPr/>
      </dsp:nvSpPr>
      <dsp:spPr>
        <a:xfrm>
          <a:off x="2639692" y="41057"/>
          <a:ext cx="2576717" cy="2576760"/>
        </a:xfrm>
        <a:prstGeom prst="ellipse">
          <a:avLst/>
        </a:prstGeom>
        <a:solidFill>
          <a:schemeClr val="accent4">
            <a:alpha val="50000"/>
            <a:hueOff val="5084341"/>
            <a:satOff val="8127"/>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DASV services don’t meet our needs</a:t>
          </a:r>
        </a:p>
      </dsp:txBody>
      <dsp:txXfrm>
        <a:off x="3017043" y="418415"/>
        <a:ext cx="1822015" cy="1822044"/>
      </dsp:txXfrm>
    </dsp:sp>
    <dsp:sp modelId="{B53277DB-C256-48C0-930C-293AA2E1C18C}">
      <dsp:nvSpPr>
        <dsp:cNvPr id="0" name=""/>
        <dsp:cNvSpPr/>
      </dsp:nvSpPr>
      <dsp:spPr>
        <a:xfrm>
          <a:off x="3959013" y="1937062"/>
          <a:ext cx="2576717" cy="2576760"/>
        </a:xfrm>
        <a:prstGeom prst="ellipse">
          <a:avLst/>
        </a:prstGeom>
        <a:solidFill>
          <a:schemeClr val="accent4">
            <a:alpha val="50000"/>
            <a:hueOff val="7626511"/>
            <a:satOff val="12191"/>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We may lack the confidence</a:t>
          </a:r>
        </a:p>
      </dsp:txBody>
      <dsp:txXfrm>
        <a:off x="4336364" y="2314420"/>
        <a:ext cx="1822015" cy="1822044"/>
      </dsp:txXfrm>
    </dsp:sp>
    <dsp:sp modelId="{9A7DBC3E-6105-48AA-9E82-FE862B100B6B}">
      <dsp:nvSpPr>
        <dsp:cNvPr id="0" name=""/>
        <dsp:cNvSpPr/>
      </dsp:nvSpPr>
      <dsp:spPr>
        <a:xfrm>
          <a:off x="5279384" y="41057"/>
          <a:ext cx="2576717" cy="2576760"/>
        </a:xfrm>
        <a:prstGeom prst="ellipse">
          <a:avLst/>
        </a:prstGeom>
        <a:solidFill>
          <a:schemeClr val="accent4">
            <a:alpha val="50000"/>
            <a:hueOff val="10168682"/>
            <a:satOff val="16255"/>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Abuse is ‘normal’ to us</a:t>
          </a:r>
        </a:p>
      </dsp:txBody>
      <dsp:txXfrm>
        <a:off x="5656735" y="418415"/>
        <a:ext cx="1822015" cy="1822044"/>
      </dsp:txXfrm>
    </dsp:sp>
    <dsp:sp modelId="{ABCBD754-1098-4FF1-BDA2-7F4322C22E76}">
      <dsp:nvSpPr>
        <dsp:cNvPr id="0" name=""/>
        <dsp:cNvSpPr/>
      </dsp:nvSpPr>
      <dsp:spPr>
        <a:xfrm>
          <a:off x="6598705" y="1937062"/>
          <a:ext cx="2576717" cy="2576760"/>
        </a:xfrm>
        <a:prstGeom prst="ellipse">
          <a:avLst/>
        </a:prstGeom>
        <a:solidFill>
          <a:schemeClr val="accent4">
            <a:alpha val="50000"/>
            <a:hueOff val="12710852"/>
            <a:satOff val="20318"/>
            <a:lumOff val="-98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Many of us have ‘learned compliance’</a:t>
          </a:r>
        </a:p>
      </dsp:txBody>
      <dsp:txXfrm>
        <a:off x="6976056" y="2314420"/>
        <a:ext cx="1822015" cy="1822044"/>
      </dsp:txXfrm>
    </dsp:sp>
    <dsp:sp modelId="{343C65F2-9B47-4FB6-B333-D762D8EFC821}">
      <dsp:nvSpPr>
        <dsp:cNvPr id="0" name=""/>
        <dsp:cNvSpPr/>
      </dsp:nvSpPr>
      <dsp:spPr>
        <a:xfrm>
          <a:off x="7919076" y="41057"/>
          <a:ext cx="2576717" cy="2576760"/>
        </a:xfrm>
        <a:prstGeom prst="ellipse">
          <a:avLst/>
        </a:prstGeom>
        <a:solidFill>
          <a:schemeClr val="accent4">
            <a:alpha val="50000"/>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Some of us have difficulties making relationships</a:t>
          </a:r>
        </a:p>
      </dsp:txBody>
      <dsp:txXfrm>
        <a:off x="8296427" y="418415"/>
        <a:ext cx="1822015" cy="18220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4B5E47-4F7F-44AF-86F1-BDBBB010AC38}">
      <dsp:nvSpPr>
        <dsp:cNvPr id="0" name=""/>
        <dsp:cNvSpPr/>
      </dsp:nvSpPr>
      <dsp:spPr>
        <a:xfrm>
          <a:off x="0" y="46156"/>
          <a:ext cx="10515600" cy="55165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Different interpretations of social situations </a:t>
          </a:r>
          <a:endParaRPr lang="en-GB" sz="2300" kern="1200" dirty="0"/>
        </a:p>
      </dsp:txBody>
      <dsp:txXfrm>
        <a:off x="26930" y="73086"/>
        <a:ext cx="10461740" cy="497795"/>
      </dsp:txXfrm>
    </dsp:sp>
    <dsp:sp modelId="{B06A3068-CC2B-42E6-BBF4-A85416A81723}">
      <dsp:nvSpPr>
        <dsp:cNvPr id="0" name=""/>
        <dsp:cNvSpPr/>
      </dsp:nvSpPr>
      <dsp:spPr>
        <a:xfrm>
          <a:off x="0" y="664051"/>
          <a:ext cx="10515600" cy="551655"/>
        </a:xfrm>
        <a:prstGeom prst="roundRect">
          <a:avLst/>
        </a:prstGeom>
        <a:solidFill>
          <a:schemeClr val="accent4">
            <a:hueOff val="2542170"/>
            <a:satOff val="406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Insufficient education of healthy relationships</a:t>
          </a:r>
          <a:endParaRPr lang="en-GB" sz="2300" kern="1200" dirty="0"/>
        </a:p>
      </dsp:txBody>
      <dsp:txXfrm>
        <a:off x="26930" y="690981"/>
        <a:ext cx="10461740" cy="497795"/>
      </dsp:txXfrm>
    </dsp:sp>
    <dsp:sp modelId="{A85638F8-B494-4AB8-8F70-ACDF0BF67374}">
      <dsp:nvSpPr>
        <dsp:cNvPr id="0" name=""/>
        <dsp:cNvSpPr/>
      </dsp:nvSpPr>
      <dsp:spPr>
        <a:xfrm>
          <a:off x="0" y="1281946"/>
          <a:ext cx="10515600" cy="551655"/>
        </a:xfrm>
        <a:prstGeom prst="roundRect">
          <a:avLst/>
        </a:prstGeom>
        <a:solidFill>
          <a:schemeClr val="accent4">
            <a:hueOff val="5084341"/>
            <a:satOff val="8127"/>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Challenging generational ideology</a:t>
          </a:r>
          <a:endParaRPr lang="en-GB" sz="2300" kern="1200"/>
        </a:p>
      </dsp:txBody>
      <dsp:txXfrm>
        <a:off x="26930" y="1308876"/>
        <a:ext cx="10461740" cy="497795"/>
      </dsp:txXfrm>
    </dsp:sp>
    <dsp:sp modelId="{0BB51E30-643A-4B63-9C5E-4AA29EF543B5}">
      <dsp:nvSpPr>
        <dsp:cNvPr id="0" name=""/>
        <dsp:cNvSpPr/>
      </dsp:nvSpPr>
      <dsp:spPr>
        <a:xfrm>
          <a:off x="0" y="1899841"/>
          <a:ext cx="10515600" cy="551655"/>
        </a:xfrm>
        <a:prstGeom prst="roundRect">
          <a:avLst/>
        </a:prstGeom>
        <a:solidFill>
          <a:schemeClr val="accent4">
            <a:hueOff val="7626511"/>
            <a:satOff val="12191"/>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Strong desire to be accepted and loved </a:t>
          </a:r>
          <a:endParaRPr lang="en-GB" sz="2300" kern="1200" dirty="0"/>
        </a:p>
      </dsp:txBody>
      <dsp:txXfrm>
        <a:off x="26930" y="1926771"/>
        <a:ext cx="10461740" cy="497795"/>
      </dsp:txXfrm>
    </dsp:sp>
    <dsp:sp modelId="{5037DC80-BF70-488E-A81A-C2ABC61F83B9}">
      <dsp:nvSpPr>
        <dsp:cNvPr id="0" name=""/>
        <dsp:cNvSpPr/>
      </dsp:nvSpPr>
      <dsp:spPr>
        <a:xfrm>
          <a:off x="0" y="2517736"/>
          <a:ext cx="10515600" cy="551655"/>
        </a:xfrm>
        <a:prstGeom prst="roundRect">
          <a:avLst/>
        </a:prstGeom>
        <a:solidFill>
          <a:schemeClr val="accent4">
            <a:hueOff val="10168682"/>
            <a:satOff val="16255"/>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Misconceptions on different forms of abuse </a:t>
          </a:r>
          <a:endParaRPr lang="en-GB" sz="2300" kern="1200"/>
        </a:p>
      </dsp:txBody>
      <dsp:txXfrm>
        <a:off x="26930" y="2544666"/>
        <a:ext cx="10461740" cy="497795"/>
      </dsp:txXfrm>
    </dsp:sp>
    <dsp:sp modelId="{120C8354-0272-43D9-B82B-1A5572DD7466}">
      <dsp:nvSpPr>
        <dsp:cNvPr id="0" name=""/>
        <dsp:cNvSpPr/>
      </dsp:nvSpPr>
      <dsp:spPr>
        <a:xfrm>
          <a:off x="0" y="3135631"/>
          <a:ext cx="10515600" cy="551655"/>
        </a:xfrm>
        <a:prstGeom prst="roundRect">
          <a:avLst/>
        </a:prstGeom>
        <a:solidFill>
          <a:schemeClr val="accent4">
            <a:hueOff val="12710852"/>
            <a:satOff val="20318"/>
            <a:lumOff val="-98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Professionals potentially reinforcing abuse tactics</a:t>
          </a:r>
          <a:endParaRPr lang="en-GB" sz="2300" kern="1200"/>
        </a:p>
      </dsp:txBody>
      <dsp:txXfrm>
        <a:off x="26930" y="3162561"/>
        <a:ext cx="10461740" cy="497795"/>
      </dsp:txXfrm>
    </dsp:sp>
    <dsp:sp modelId="{A1D058AB-8C6B-4052-973D-411BF069D27F}">
      <dsp:nvSpPr>
        <dsp:cNvPr id="0" name=""/>
        <dsp:cNvSpPr/>
      </dsp:nvSpPr>
      <dsp:spPr>
        <a:xfrm>
          <a:off x="0" y="3753526"/>
          <a:ext cx="10515600" cy="551655"/>
        </a:xfrm>
        <a:prstGeom prst="roundRect">
          <a:avLst/>
        </a:prstGeom>
        <a:solidFill>
          <a:schemeClr val="accent4">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Self-doubt</a:t>
          </a:r>
          <a:endParaRPr lang="en-GB" sz="2300" kern="1200"/>
        </a:p>
      </dsp:txBody>
      <dsp:txXfrm>
        <a:off x="26930" y="3780456"/>
        <a:ext cx="10461740" cy="49779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29BA9-AD50-4362-A837-29B929D2AEAE}">
      <dsp:nvSpPr>
        <dsp:cNvPr id="0" name=""/>
        <dsp:cNvSpPr/>
      </dsp:nvSpPr>
      <dsp:spPr>
        <a:xfrm>
          <a:off x="4541873" y="2761948"/>
          <a:ext cx="1907779" cy="190777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If someone very close to you keeps doing any of these things</a:t>
          </a:r>
        </a:p>
      </dsp:txBody>
      <dsp:txXfrm>
        <a:off x="4821261" y="3041336"/>
        <a:ext cx="1349003" cy="1349003"/>
      </dsp:txXfrm>
    </dsp:sp>
    <dsp:sp modelId="{D2281AF7-9A0F-47CE-9CD9-5ED7B7803B3F}">
      <dsp:nvSpPr>
        <dsp:cNvPr id="0" name=""/>
        <dsp:cNvSpPr/>
      </dsp:nvSpPr>
      <dsp:spPr>
        <a:xfrm rot="10800000">
          <a:off x="2315390" y="3443979"/>
          <a:ext cx="2104025" cy="543717"/>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48F587F-994E-475D-8083-74F43AE4F381}">
      <dsp:nvSpPr>
        <dsp:cNvPr id="0" name=""/>
        <dsp:cNvSpPr/>
      </dsp:nvSpPr>
      <dsp:spPr>
        <a:xfrm>
          <a:off x="1647668" y="3181659"/>
          <a:ext cx="1335445" cy="106835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dirty="0"/>
            <a:t>Hurts you</a:t>
          </a:r>
        </a:p>
      </dsp:txBody>
      <dsp:txXfrm>
        <a:off x="1678959" y="3212950"/>
        <a:ext cx="1272863" cy="1005774"/>
      </dsp:txXfrm>
    </dsp:sp>
    <dsp:sp modelId="{2E872A38-05D8-4695-9FB9-A63CAD41247E}">
      <dsp:nvSpPr>
        <dsp:cNvPr id="0" name=""/>
        <dsp:cNvSpPr/>
      </dsp:nvSpPr>
      <dsp:spPr>
        <a:xfrm rot="12600000">
          <a:off x="2600536" y="2379799"/>
          <a:ext cx="2104025" cy="543717"/>
        </a:xfrm>
        <a:prstGeom prst="leftArrow">
          <a:avLst>
            <a:gd name="adj1" fmla="val 60000"/>
            <a:gd name="adj2" fmla="val 50000"/>
          </a:avLst>
        </a:prstGeom>
        <a:solidFill>
          <a:schemeClr val="accent4">
            <a:hueOff val="2542170"/>
            <a:satOff val="4064"/>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833F10-8B57-4B38-988A-F212331AE045}">
      <dsp:nvSpPr>
        <dsp:cNvPr id="0" name=""/>
        <dsp:cNvSpPr/>
      </dsp:nvSpPr>
      <dsp:spPr>
        <a:xfrm>
          <a:off x="2073757" y="1591473"/>
          <a:ext cx="1335445" cy="1068356"/>
        </a:xfrm>
        <a:prstGeom prst="roundRect">
          <a:avLst>
            <a:gd name="adj" fmla="val 10000"/>
          </a:avLst>
        </a:prstGeom>
        <a:solidFill>
          <a:schemeClr val="accent4">
            <a:hueOff val="2542170"/>
            <a:satOff val="406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dirty="0"/>
            <a:t>Is cruel to you</a:t>
          </a:r>
        </a:p>
      </dsp:txBody>
      <dsp:txXfrm>
        <a:off x="2105048" y="1622764"/>
        <a:ext cx="1272863" cy="1005774"/>
      </dsp:txXfrm>
    </dsp:sp>
    <dsp:sp modelId="{22D212A0-1877-4931-B8DF-9D5EB5FEE957}">
      <dsp:nvSpPr>
        <dsp:cNvPr id="0" name=""/>
        <dsp:cNvSpPr/>
      </dsp:nvSpPr>
      <dsp:spPr>
        <a:xfrm rot="14400000">
          <a:off x="3379570" y="1600766"/>
          <a:ext cx="2104025" cy="543717"/>
        </a:xfrm>
        <a:prstGeom prst="leftArrow">
          <a:avLst>
            <a:gd name="adj1" fmla="val 60000"/>
            <a:gd name="adj2" fmla="val 50000"/>
          </a:avLst>
        </a:prstGeom>
        <a:solidFill>
          <a:schemeClr val="accent4">
            <a:hueOff val="5084341"/>
            <a:satOff val="8127"/>
            <a:lumOff val="-392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3F877E-FD4A-425F-82A7-ADE9482D0687}">
      <dsp:nvSpPr>
        <dsp:cNvPr id="0" name=""/>
        <dsp:cNvSpPr/>
      </dsp:nvSpPr>
      <dsp:spPr>
        <a:xfrm>
          <a:off x="3237854" y="427376"/>
          <a:ext cx="1335445" cy="1068356"/>
        </a:xfrm>
        <a:prstGeom prst="roundRect">
          <a:avLst>
            <a:gd name="adj" fmla="val 10000"/>
          </a:avLst>
        </a:prstGeom>
        <a:solidFill>
          <a:schemeClr val="accent4">
            <a:hueOff val="5084341"/>
            <a:satOff val="8127"/>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dirty="0"/>
            <a:t>Threatens you</a:t>
          </a:r>
        </a:p>
      </dsp:txBody>
      <dsp:txXfrm>
        <a:off x="3269145" y="458667"/>
        <a:ext cx="1272863" cy="1005774"/>
      </dsp:txXfrm>
    </dsp:sp>
    <dsp:sp modelId="{994A7210-D131-4F1D-8075-E37F5BCF532D}">
      <dsp:nvSpPr>
        <dsp:cNvPr id="0" name=""/>
        <dsp:cNvSpPr/>
      </dsp:nvSpPr>
      <dsp:spPr>
        <a:xfrm rot="16200000">
          <a:off x="4443749" y="1315620"/>
          <a:ext cx="2104025" cy="543717"/>
        </a:xfrm>
        <a:prstGeom prst="leftArrow">
          <a:avLst>
            <a:gd name="adj1" fmla="val 60000"/>
            <a:gd name="adj2" fmla="val 50000"/>
          </a:avLst>
        </a:prstGeom>
        <a:solidFill>
          <a:schemeClr val="accent4">
            <a:hueOff val="7626511"/>
            <a:satOff val="12191"/>
            <a:lumOff val="-588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F3A6094-268E-4369-A0C1-C913EA49D7B9}">
      <dsp:nvSpPr>
        <dsp:cNvPr id="0" name=""/>
        <dsp:cNvSpPr/>
      </dsp:nvSpPr>
      <dsp:spPr>
        <a:xfrm>
          <a:off x="4828040" y="1287"/>
          <a:ext cx="1335445" cy="1068356"/>
        </a:xfrm>
        <a:prstGeom prst="roundRect">
          <a:avLst>
            <a:gd name="adj" fmla="val 10000"/>
          </a:avLst>
        </a:prstGeom>
        <a:solidFill>
          <a:schemeClr val="accent4">
            <a:hueOff val="7626511"/>
            <a:satOff val="12191"/>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dirty="0"/>
            <a:t>Tells you what to do all the time</a:t>
          </a:r>
        </a:p>
      </dsp:txBody>
      <dsp:txXfrm>
        <a:off x="4859331" y="32578"/>
        <a:ext cx="1272863" cy="1005774"/>
      </dsp:txXfrm>
    </dsp:sp>
    <dsp:sp modelId="{B3E164FB-B5BD-4D17-AE82-2115DA1C0552}">
      <dsp:nvSpPr>
        <dsp:cNvPr id="0" name=""/>
        <dsp:cNvSpPr/>
      </dsp:nvSpPr>
      <dsp:spPr>
        <a:xfrm rot="18000000">
          <a:off x="5507929" y="1600766"/>
          <a:ext cx="2104025" cy="543717"/>
        </a:xfrm>
        <a:prstGeom prst="leftArrow">
          <a:avLst>
            <a:gd name="adj1" fmla="val 60000"/>
            <a:gd name="adj2" fmla="val 50000"/>
          </a:avLst>
        </a:prstGeom>
        <a:solidFill>
          <a:schemeClr val="accent4">
            <a:hueOff val="10168682"/>
            <a:satOff val="16255"/>
            <a:lumOff val="-78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3D1EC8F-86E6-44D4-BEB4-AA1435FFCE68}">
      <dsp:nvSpPr>
        <dsp:cNvPr id="0" name=""/>
        <dsp:cNvSpPr/>
      </dsp:nvSpPr>
      <dsp:spPr>
        <a:xfrm>
          <a:off x="6418226" y="427376"/>
          <a:ext cx="1335445" cy="1068356"/>
        </a:xfrm>
        <a:prstGeom prst="roundRect">
          <a:avLst>
            <a:gd name="adj" fmla="val 10000"/>
          </a:avLst>
        </a:prstGeom>
        <a:solidFill>
          <a:schemeClr val="accent4">
            <a:hueOff val="10168682"/>
            <a:satOff val="16255"/>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dirty="0"/>
            <a:t>Takes your money</a:t>
          </a:r>
        </a:p>
      </dsp:txBody>
      <dsp:txXfrm>
        <a:off x="6449517" y="458667"/>
        <a:ext cx="1272863" cy="1005774"/>
      </dsp:txXfrm>
    </dsp:sp>
    <dsp:sp modelId="{2EF6C330-B6C3-48FB-ACF3-2CDF66224184}">
      <dsp:nvSpPr>
        <dsp:cNvPr id="0" name=""/>
        <dsp:cNvSpPr/>
      </dsp:nvSpPr>
      <dsp:spPr>
        <a:xfrm rot="19800000">
          <a:off x="6286962" y="2379799"/>
          <a:ext cx="2104025" cy="543717"/>
        </a:xfrm>
        <a:prstGeom prst="leftArrow">
          <a:avLst>
            <a:gd name="adj1" fmla="val 60000"/>
            <a:gd name="adj2" fmla="val 50000"/>
          </a:avLst>
        </a:prstGeom>
        <a:solidFill>
          <a:schemeClr val="accent4">
            <a:hueOff val="12710852"/>
            <a:satOff val="20318"/>
            <a:lumOff val="-980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A72B0DA-6F98-4A46-830A-D6446003122F}">
      <dsp:nvSpPr>
        <dsp:cNvPr id="0" name=""/>
        <dsp:cNvSpPr/>
      </dsp:nvSpPr>
      <dsp:spPr>
        <a:xfrm>
          <a:off x="7582323" y="1591473"/>
          <a:ext cx="1335445" cy="1068356"/>
        </a:xfrm>
        <a:prstGeom prst="roundRect">
          <a:avLst>
            <a:gd name="adj" fmla="val 10000"/>
          </a:avLst>
        </a:prstGeom>
        <a:solidFill>
          <a:schemeClr val="accent4">
            <a:hueOff val="12710852"/>
            <a:satOff val="20318"/>
            <a:lumOff val="-98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dirty="0"/>
            <a:t>Makes you have sex when you don’t want to </a:t>
          </a:r>
        </a:p>
      </dsp:txBody>
      <dsp:txXfrm>
        <a:off x="7613614" y="1622764"/>
        <a:ext cx="1272863" cy="1005774"/>
      </dsp:txXfrm>
    </dsp:sp>
    <dsp:sp modelId="{944520AC-78AF-4041-9A0A-25BF5EA5FB6A}">
      <dsp:nvSpPr>
        <dsp:cNvPr id="0" name=""/>
        <dsp:cNvSpPr/>
      </dsp:nvSpPr>
      <dsp:spPr>
        <a:xfrm rot="10796775">
          <a:off x="6502115" y="3460919"/>
          <a:ext cx="2314306" cy="433434"/>
        </a:xfrm>
        <a:prstGeom prst="leftArrow">
          <a:avLst>
            <a:gd name="adj1" fmla="val 60000"/>
            <a:gd name="adj2" fmla="val 50000"/>
          </a:avLst>
        </a:prstGeom>
        <a:solidFill>
          <a:schemeClr val="accent4">
            <a:hueOff val="15253022"/>
            <a:satOff val="24382"/>
            <a:lumOff val="-1176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FCF4D6-5512-4B4D-9185-C98405CCC092}">
      <dsp:nvSpPr>
        <dsp:cNvPr id="0" name=""/>
        <dsp:cNvSpPr/>
      </dsp:nvSpPr>
      <dsp:spPr>
        <a:xfrm>
          <a:off x="8821829" y="3138850"/>
          <a:ext cx="2141146" cy="1145726"/>
        </a:xfrm>
        <a:prstGeom prst="roundRect">
          <a:avLst>
            <a:gd name="adj" fmla="val 10000"/>
          </a:avLst>
        </a:prstGeom>
        <a:solidFill>
          <a:schemeClr val="accent4">
            <a:hueOff val="15253022"/>
            <a:satOff val="24382"/>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b="1" kern="1200"/>
            <a:t>. . . it might be Domestic Abuse</a:t>
          </a:r>
          <a:r>
            <a:rPr lang="en-GB" sz="1600" kern="1200"/>
            <a:t>.</a:t>
          </a:r>
        </a:p>
      </dsp:txBody>
      <dsp:txXfrm>
        <a:off x="8855386" y="3172407"/>
        <a:ext cx="2074032" cy="10786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BubblePictureList">
  <dgm:title val=""/>
  <dgm:desc val=""/>
  <dgm:catLst>
    <dgm:cat type="picture" pri="22000"/>
    <dgm:cat type="pictureconvert" pri="22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8"/>
      <dgm:chPref val="8"/>
      <dgm:dir/>
    </dgm:varLst>
    <dgm:shape xmlns:r="http://schemas.openxmlformats.org/officeDocument/2006/relationships" r:blip="">
      <dgm:adjLst/>
    </dgm:shape>
    <dgm:choose name="Name1">
      <dgm:if name="Name2" axis="ch" ptType="node" func="cnt" op="equ" val="1">
        <dgm:alg type="composite">
          <dgm:param type="ar" val="1.7423"/>
        </dgm:alg>
        <dgm:choose name="Name3">
          <dgm:if name="Name4" func="var" arg="dir" op="equ" val="norm">
            <dgm:constrLst>
              <dgm:constr type="primFontSz" for="des" ptType="node" op="equ" val="65"/>
              <dgm:constr type="l" for="ch" forName="parent_text_1" refType="w" fact="0"/>
              <dgm:constr type="t" for="ch" forName="parent_text_1" refType="h" fact="0"/>
              <dgm:constr type="w" for="ch" forName="parent_text_1" refType="w" fact="0.6457"/>
              <dgm:constr type="h" for="ch" forName="parent_text_1" refType="h" fact="0.225"/>
              <dgm:constr type="l" for="ch" forName="image_accent_1" refType="w" fact="0.4305"/>
              <dgm:constr type="t" for="ch" forName="image_accent_1" refType="h" fact="0.2417"/>
              <dgm:constr type="w" for="ch" forName="image_accent_1" refType="w" fact="0.4352"/>
              <dgm:constr type="h" for="ch" forName="image_accent_1" refType="h" fact="0.7583"/>
              <dgm:constr type="l" for="ch" forName="accent_1" refType="w" fact="0.8709"/>
              <dgm:constr type="t" for="ch" forName="accent_1" refType="h" fact="0.1491"/>
              <dgm:constr type="w" for="ch" forName="accent_1" refType="w" fact="0.1291"/>
              <dgm:constr type="h" for="ch" forName="accent_1" refType="h" fact="0.225"/>
              <dgm:constr type="l" for="ch" forName="image_1" refType="w" fact="0.4457"/>
              <dgm:constr type="t" for="ch" forName="image_1" refType="h" fact="0.2709"/>
              <dgm:constr type="w" for="ch" forName="image_1" refType="w" fact="0.4018"/>
              <dgm:constr type="h" for="ch" forName="image_1" refType="h" fact="0.7"/>
            </dgm:constrLst>
          </dgm:if>
          <dgm:else name="Name5">
            <dgm:constrLst>
              <dgm:constr type="primFontSz" for="des" ptType="node" op="equ" val="65"/>
              <dgm:constr type="l" for="ch" forName="parent_text_1" refType="w" fact="0.3543"/>
              <dgm:constr type="t" for="ch" forName="parent_text_1" refType="h" fact="0"/>
              <dgm:constr type="w" for="ch" forName="parent_text_1" refType="w" fact="0.6457"/>
              <dgm:constr type="h" for="ch" forName="parent_text_1" refType="h" fact="0.225"/>
              <dgm:constr type="l" for="ch" forName="image_accent_1" refType="w" fact="0.1344"/>
              <dgm:constr type="t" for="ch" forName="image_accent_1" refType="h" fact="0.2417"/>
              <dgm:constr type="w" for="ch" forName="image_accent_1" refType="w" fact="0.4352"/>
              <dgm:constr type="h" for="ch" forName="image_accent_1" refType="h" fact="0.7583"/>
              <dgm:constr type="l" for="ch" forName="accent_1" refType="w" fact="0"/>
              <dgm:constr type="t" for="ch" forName="accent_1" refType="h" fact="0.1491"/>
              <dgm:constr type="w" for="ch" forName="accent_1" refType="w" fact="0.1291"/>
              <dgm:constr type="h" for="ch" forName="accent_1" refType="h" fact="0.225"/>
              <dgm:constr type="l" for="ch" forName="image_1" refType="w" fact="0.1525"/>
              <dgm:constr type="t" for="ch" forName="image_1" refType="h" fact="0.2709"/>
              <dgm:constr type="w" for="ch" forName="image_1" refType="w" fact="0.4018"/>
              <dgm:constr type="h" for="ch" forName="image_1" refType="h" fact="0.7"/>
            </dgm:constrLst>
          </dgm:else>
        </dgm:choose>
      </dgm:if>
      <dgm:if name="Name6" axis="ch" ptType="node" func="cnt" op="equ" val="2">
        <dgm:alg type="composite">
          <dgm:param type="ar" val="3.193"/>
        </dgm:alg>
        <dgm:choose name="Name7">
          <dgm:if name="Name8" func="var" arg="dir" op="equ" val="norm">
            <dgm:constrLst>
              <dgm:constr type="primFontSz" for="des" ptType="node" op="equ" val="65"/>
              <dgm:constr type="l" for="ch" forName="image_accent_1" refType="w" fact="0.2342"/>
              <dgm:constr type="t" for="ch" forName="image_accent_1" refType="h" fact="0.2354"/>
              <dgm:constr type="w" for="ch" forName="image_accent_1" refType="w" fact="0.2394"/>
              <dgm:constr type="h" for="ch" forName="image_accent_1" refType="h" fact="0.7646"/>
              <dgm:constr type="l" for="ch" forName="image_1" refType="w" fact="0.2434"/>
              <dgm:constr type="t" for="ch" forName="image_1" refType="h" fact="0.2648"/>
              <dgm:constr type="w" for="ch" forName="image_1" refType="w" fact="0.2211"/>
              <dgm:constr type="h" for="ch" forName="image_1" refType="h" fact="0.7058"/>
              <dgm:constr type="l" for="ch" forName="parent_text_1" refType="w" fact="0"/>
              <dgm:constr type="t" for="ch" forName="parent_text_1" refType="h" fact="0"/>
              <dgm:constr type="w" for="ch" forName="parent_text_1" refType="w" fact="0.3553"/>
              <dgm:constr type="h" for="ch" forName="parent_text_1" refType="h" fact="0.215"/>
              <dgm:constr type="l" for="ch" forName="image_accent_2" refType="w" fact="0.5"/>
              <dgm:constr type="t" for="ch" forName="image_accent_2" refType="h" fact="0.3883"/>
              <dgm:constr type="w" for="ch" forName="image_accent_2" refType="w" fact="0.1253"/>
              <dgm:constr type="h" for="ch" forName="image_accent_2" refType="h" fact="0.4"/>
              <dgm:constr type="l" for="ch" forName="image_2" refType="w" fact="0.5074"/>
              <dgm:constr type="t" for="ch" forName="image_2" refType="h" fact="0.4118"/>
              <dgm:constr type="w" for="ch" forName="image_2" refType="w" fact="0.1105"/>
              <dgm:constr type="h" for="ch" forName="image_2" refType="h" fact="0.3529"/>
              <dgm:constr type="l" for="ch" forName="parent_text_2" refType="w" fact="0.6447"/>
              <dgm:constr type="t" for="ch" forName="parent_text_2" refType="h" fact="0.4118"/>
              <dgm:constr type="w" for="ch" forName="parent_text_2" refType="w" fact="0.3553"/>
              <dgm:constr type="h" for="ch" forName="parent_text_2" refType="h" fact="0.3529"/>
              <dgm:constr type="l" for="ch" forName="accent_1" refType="w" fact="0.6316"/>
              <dgm:constr type="t" for="ch" forName="accent_1" refType="h" fact="0.7899"/>
              <dgm:constr type="w" for="ch" forName="accent_1" refType="w" fact="0.0395"/>
              <dgm:constr type="h" for="ch" forName="accent_1" refType="h" fact="0.126"/>
            </dgm:constrLst>
          </dgm:if>
          <dgm:else name="Name9">
            <dgm:constrLst>
              <dgm:constr type="primFontSz" for="des" ptType="node" op="equ" val="65"/>
              <dgm:constr type="l" for="ch" forName="image_accent_2" refType="w" fact="0.3747"/>
              <dgm:constr type="t" for="ch" forName="image_accent_2" refType="h" fact="0.3883"/>
              <dgm:constr type="w" for="ch" forName="image_accent_2" refType="w" fact="0.1253"/>
              <dgm:constr type="h" for="ch" forName="image_accent_2" refType="h" fact="0.4"/>
              <dgm:constr type="l" for="ch" forName="image_2" refType="w" fact="0.3821"/>
              <dgm:constr type="t" for="ch" forName="image_2" refType="h" fact="0.4118"/>
              <dgm:constr type="w" for="ch" forName="image_2" refType="w" fact="0.1105"/>
              <dgm:constr type="h" for="ch" forName="image_2" refType="h" fact="0.3529"/>
              <dgm:constr type="l" for="ch" forName="parent_text_1" refType="w" fact="0.6447"/>
              <dgm:constr type="t" for="ch" forName="parent_text_1" refType="h" fact="0"/>
              <dgm:constr type="w" for="ch" forName="parent_text_1" refType="w" fact="0.3553"/>
              <dgm:constr type="h" for="ch" forName="parent_text_1" refType="h" fact="0.215"/>
              <dgm:constr type="l" for="ch" forName="parent_text_2" refType="w" fact="0"/>
              <dgm:constr type="t" for="ch" forName="parent_text_2" refType="h" fact="0.4118"/>
              <dgm:constr type="w" for="ch" forName="parent_text_2" refType="w" fact="0.3553"/>
              <dgm:constr type="h" for="ch" forName="parent_text_2" refType="h" fact="0.3529"/>
              <dgm:constr type="l" for="ch" forName="image_accent_1" refType="w" fact="0.5263"/>
              <dgm:constr type="t" for="ch" forName="image_accent_1" refType="h" fact="0.2354"/>
              <dgm:constr type="w" for="ch" forName="image_accent_1" refType="w" fact="0.2394"/>
              <dgm:constr type="h" for="ch" forName="image_accent_1" refType="h" fact="0.7646"/>
              <dgm:constr type="l" for="ch" forName="image_1" refType="w" fact="0.5355"/>
              <dgm:constr type="t" for="ch" forName="image_1" refType="h" fact="0.2648"/>
              <dgm:constr type="w" for="ch" forName="image_1" refType="w" fact="0.2211"/>
              <dgm:constr type="h" for="ch" forName="image_1" refType="h" fact="0.7058"/>
              <dgm:constr type="l" for="ch" forName="accent_1" refType="w" fact="0.3289"/>
              <dgm:constr type="t" for="ch" forName="accent_1" refType="h" fact="0.7899"/>
              <dgm:constr type="w" for="ch" forName="accent_1" refType="w" fact="0.0395"/>
              <dgm:constr type="h" for="ch" forName="accent_1" refType="h" fact="0.126"/>
            </dgm:constrLst>
          </dgm:else>
        </dgm:choose>
      </dgm:if>
      <dgm:if name="Name10" axis="ch" ptType="node" func="cnt" op="equ" val="3">
        <dgm:alg type="composite">
          <dgm:param type="ar" val="2.4052"/>
        </dgm:alg>
        <dgm:choose name="Name11">
          <dgm:if name="Name12" func="var" arg="dir" op="equ" val="norm">
            <dgm:constrLst>
              <dgm:constr type="primFontSz" for="des" ptType="node" op="equ" val="65"/>
              <dgm:constr type="l" for="ch" forName="accent_3" refType="w" fact="0.6316"/>
              <dgm:constr type="t" for="ch" forName="accent_3" refType="h" fact="0.8355"/>
              <dgm:constr type="w" for="ch" forName="accent_3" refType="w" fact="0.0395"/>
              <dgm:constr type="h" for="ch" forName="accent_3" refType="h" fact="0.0949"/>
              <dgm:constr type="l" for="ch" forName="image_accent_2" refType="w" fact="0.4936"/>
              <dgm:constr type="t" for="ch" forName="image_accent_2" refType="h" fact="0.5329"/>
              <dgm:constr type="w" for="ch" forName="image_accent_2" refType="w" fact="0.1253"/>
              <dgm:constr type="h" for="ch" forName="image_accent_2" refType="h" fact="0.3013"/>
              <dgm:constr type="l" for="ch" forName="image_2" refType="w" fact="0.501"/>
              <dgm:constr type="t" for="ch" forName="image_2" refType="h" fact="0.5507"/>
              <dgm:constr type="w" for="ch" forName="image_2" refType="w" fact="0.1105"/>
              <dgm:constr type="h" for="ch" forName="image_2" refType="h" fact="0.2658"/>
              <dgm:constr type="l" for="ch" forName="image_accent_3" refType="w" fact="0.4446"/>
              <dgm:constr type="t" for="ch" forName="image_accent_3" refType="h" fact="0.1076"/>
              <dgm:constr type="w" for="ch" forName="image_accent_3" refType="w" fact="0.1606"/>
              <dgm:constr type="h" for="ch" forName="image_accent_3" refType="h" fact="0.3864"/>
              <dgm:constr type="l" for="ch" forName="image_3" refType="w" fact="0.4531"/>
              <dgm:constr type="t" for="ch" forName="image_3" refType="h" fact="0.128"/>
              <dgm:constr type="w" for="ch" forName="image_3" refType="w" fact="0.1437"/>
              <dgm:constr type="h" for="ch" forName="image_3" refType="h" fact="0.3456"/>
              <dgm:constr type="l" for="ch" forName="image_accent_1" refType="w" fact="0.2368"/>
              <dgm:constr type="t" for="ch" forName="image_accent_1" refType="h" fact="0.4241"/>
              <dgm:constr type="w" for="ch" forName="image_accent_1" refType="w" fact="0.2394"/>
              <dgm:constr type="h" for="ch" forName="image_accent_1" refType="h" fact="0.5759"/>
              <dgm:constr type="l" for="ch" forName="image_1" refType="w" fact="0.246"/>
              <dgm:constr type="t" for="ch" forName="image_1" refType="h" fact="0.4462"/>
              <dgm:constr type="w" for="ch" forName="image_1" refType="w" fact="0.2211"/>
              <dgm:constr type="h" for="ch" forName="image_1" refType="h" fact="0.5317"/>
              <dgm:constr type="l" for="ch" forName="parent_text_1" refType="w" fact="0"/>
              <dgm:constr type="t" for="ch" forName="parent_text_1" refType="h" fact="0.128"/>
              <dgm:constr type="w" for="ch" forName="parent_text_1" refType="w" fact="0.3553"/>
              <dgm:constr type="h" for="ch" forName="parent_text_1" refType="h" fact="0.2775"/>
              <dgm:constr type="l" for="ch" forName="accent_1" refType="w" fact="0.3895"/>
              <dgm:constr type="t" for="ch" forName="accent_1" refType="h" fact="0"/>
              <dgm:constr type="w" for="ch" forName="accent_1" refType="w" fact="0.0711"/>
              <dgm:constr type="h" for="ch" forName="accent_1" refType="h" fact="0.1709"/>
              <dgm:constr type="l" for="ch" forName="parent_text_2" refType="w" fact="0.6447"/>
              <dgm:constr type="t" for="ch" forName="parent_text_2" refType="h" fact="0.5507"/>
              <dgm:constr type="w" for="ch" forName="parent_text_2" refType="w" fact="0.3553"/>
              <dgm:constr type="h" for="ch" forName="parent_text_2" refType="h" fact="0.2658"/>
              <dgm:constr type="l" for="ch" forName="parent_text_3" refType="w" fact="0.6316"/>
              <dgm:constr type="t" for="ch" forName="parent_text_3" refType="h" fact="0.128"/>
              <dgm:constr type="w" for="ch" forName="parent_text_3" refType="w" fact="0.3553"/>
              <dgm:constr type="h" for="ch" forName="parent_text_3" refType="h" fact="0.3456"/>
              <dgm:constr type="l" for="ch" forName="accent_2" refType="w" fact="0.5789"/>
              <dgm:constr type="t" for="ch" forName="accent_2" refType="h" fact="0.0127"/>
              <dgm:constr type="w" for="ch" forName="accent_2" refType="w" fact="0.0526"/>
              <dgm:constr type="h" for="ch" forName="accent_2" refType="h" fact="0.1266"/>
            </dgm:constrLst>
          </dgm:if>
          <dgm:else name="Name13">
            <dgm:constrLst>
              <dgm:constr type="primFontSz" for="des" ptType="node" op="equ" val="65"/>
              <dgm:constr type="l" for="ch" forName="accent_1" refType="w" fact="0.3289"/>
              <dgm:constr type="t" for="ch" forName="accent_1" refType="h" fact="0.8355"/>
              <dgm:constr type="w" for="ch" forName="accent_1" refType="w" fact="0.0395"/>
              <dgm:constr type="h" for="ch" forName="accent_1" refType="h" fact="0.0949"/>
              <dgm:constr type="l" for="ch" forName="image_accent_2" refType="w" fact="0.3811"/>
              <dgm:constr type="t" for="ch" forName="image_accent_2" refType="h" fact="0.5329"/>
              <dgm:constr type="w" for="ch" forName="image_accent_2" refType="w" fact="0.1253"/>
              <dgm:constr type="h" for="ch" forName="image_accent_2" refType="h" fact="0.3013"/>
              <dgm:constr type="l" for="ch" forName="image_2" refType="w" fact="0.3885"/>
              <dgm:constr type="t" for="ch" forName="image_2" refType="h" fact="0.5507"/>
              <dgm:constr type="w" for="ch" forName="image_2" refType="w" fact="0.1105"/>
              <dgm:constr type="h" for="ch" forName="image_2" refType="h" fact="0.2658"/>
              <dgm:constr type="l" for="ch" forName="image_accent_3" refType="w" fact="0.3947"/>
              <dgm:constr type="t" for="ch" forName="image_accent_3" refType="h" fact="0.1076"/>
              <dgm:constr type="w" for="ch" forName="image_accent_3" refType="w" fact="0.1606"/>
              <dgm:constr type="h" for="ch" forName="image_accent_3" refType="h" fact="0.3864"/>
              <dgm:constr type="l" for="ch" forName="image_3" refType="w" fact="0.4032"/>
              <dgm:constr type="t" for="ch" forName="image_3" refType="h" fact="0.128"/>
              <dgm:constr type="w" for="ch" forName="image_3" refType="w" fact="0.1437"/>
              <dgm:constr type="h" for="ch" forName="image_3" refType="h" fact="0.3456"/>
              <dgm:constr type="l" for="ch" forName="image_accent_1" refType="w" fact="0.5237"/>
              <dgm:constr type="t" for="ch" forName="image_accent_1" refType="h" fact="0.4241"/>
              <dgm:constr type="w" for="ch" forName="image_accent_1" refType="w" fact="0.2394"/>
              <dgm:constr type="h" for="ch" forName="image_accent_1" refType="h" fact="0.5759"/>
              <dgm:constr type="l" for="ch" forName="image_1" refType="w" fact="0.5329"/>
              <dgm:constr type="t" for="ch" forName="image_1" refType="h" fact="0.4462"/>
              <dgm:constr type="w" for="ch" forName="image_1" refType="w" fact="0.2211"/>
              <dgm:constr type="h" for="ch" forName="image_1" refType="h" fact="0.5317"/>
              <dgm:constr type="l" for="ch" forName="parent_text_1" refType="w" fact="0.6447"/>
              <dgm:constr type="t" for="ch" forName="parent_text_1" refType="h" fact="0.128"/>
              <dgm:constr type="w" for="ch" forName="parent_text_1" refType="w" fact="0.3553"/>
              <dgm:constr type="h" for="ch" forName="parent_text_1" refType="h" fact="0.2775"/>
              <dgm:constr type="l" for="ch" forName="accent_2" refType="w" fact="0.5395"/>
              <dgm:constr type="t" for="ch" forName="accent_2" refType="h" fact="0"/>
              <dgm:constr type="w" for="ch" forName="accent_2" refType="w" fact="0.0711"/>
              <dgm:constr type="h" for="ch" forName="accent_2" refType="h" fact="0.1709"/>
              <dgm:constr type="l" for="ch" forName="parent_text_3" refType="w" fact="0.0132"/>
              <dgm:constr type="t" for="ch" forName="parent_text_3" refType="h" fact="0.128"/>
              <dgm:constr type="w" for="ch" forName="parent_text_3" refType="w" fact="0.3553"/>
              <dgm:constr type="h" for="ch" forName="parent_text_3" refType="h" fact="0.3456"/>
              <dgm:constr type="l" for="ch" forName="parent_text_2" refType="w" fact="0"/>
              <dgm:constr type="t" for="ch" forName="parent_text_2" refType="h" fact="0.5507"/>
              <dgm:constr type="w" for="ch" forName="parent_text_2" refType="w" fact="0.3553"/>
              <dgm:constr type="h" for="ch" forName="parent_text_2" refType="h" fact="0.2658"/>
              <dgm:constr type="l" for="ch" forName="accent_3" refType="w" fact="0.3684"/>
              <dgm:constr type="t" for="ch" forName="accent_3" refType="h" fact="0.0127"/>
              <dgm:constr type="w" for="ch" forName="accent_3" refType="w" fact="0.0526"/>
              <dgm:constr type="h" for="ch" forName="accent_3" refType="h" fact="0.1266"/>
            </dgm:constrLst>
          </dgm:else>
        </dgm:choose>
      </dgm:if>
      <dgm:if name="Name14" axis="ch" ptType="node" func="cnt" op="equ" val="4">
        <dgm:alg type="composite">
          <dgm:param type="ar" val="1.6704"/>
        </dgm:alg>
        <dgm:choose name="Name15">
          <dgm:if name="Name16" func="var" arg="dir" op="equ" val="norm">
            <dgm:constrLst>
              <dgm:constr type="primFontSz" for="des" ptType="node" op="equ" val="65"/>
              <dgm:constr type="l" for="ch" forName="image_accent_4" refType="w" fact="0.4626"/>
              <dgm:constr type="t" for="ch" forName="image_accent_4" refType="h" fact="0.1415"/>
              <dgm:constr type="w" for="ch" forName="image_accent_4" refType="w" fact="0.1126"/>
              <dgm:constr type="h" for="ch" forName="image_accent_4" refType="h" fact="0.1881"/>
              <dgm:constr type="l" for="ch" forName="image_4" refType="w" fact="0.4692"/>
              <dgm:constr type="t" for="ch" forName="image_4" refType="h" fact="0.1526"/>
              <dgm:constr type="w" for="ch" forName="image_4" refType="w" fact="0.0994"/>
              <dgm:constr type="h" for="ch" forName="image_4" refType="h" fact="0.166"/>
              <dgm:constr type="l" for="ch" forName="image_accent_2" refType="w" fact="0.4936"/>
              <dgm:constr type="t" for="ch" forName="image_accent_2" refType="h" fact="0.6756"/>
              <dgm:constr type="w" for="ch" forName="image_accent_2" refType="w" fact="0.1253"/>
              <dgm:constr type="h" for="ch" forName="image_accent_2" refType="h" fact="0.2092"/>
              <dgm:constr type="l" for="ch" forName="image_2" refType="w" fact="0.501"/>
              <dgm:constr type="t" for="ch" forName="image_2" refType="h" fact="0.6879"/>
              <dgm:constr type="w" for="ch" forName="image_2" refType="w" fact="0.1105"/>
              <dgm:constr type="h" for="ch" forName="image_2" refType="h" fact="0.1846"/>
              <dgm:constr type="l" for="ch" forName="image_accent_3" refType="w" fact="0.4446"/>
              <dgm:constr type="t" for="ch" forName="image_accent_3" refType="h" fact="0.3802"/>
              <dgm:constr type="w" for="ch" forName="image_accent_3" refType="w" fact="0.1606"/>
              <dgm:constr type="h" for="ch" forName="image_accent_3" refType="h" fact="0.2683"/>
              <dgm:constr type="l" for="ch" forName="image_3" refType="w" fact="0.4531"/>
              <dgm:constr type="t" for="ch" forName="image_3" refType="h" fact="0.3944"/>
              <dgm:constr type="w" for="ch" forName="image_3" refType="w" fact="0.1437"/>
              <dgm:constr type="h" for="ch" forName="image_3" refType="h" fact="0.24"/>
              <dgm:constr type="l" for="ch" forName="image_accent_1" refType="w" fact="0.2368"/>
              <dgm:constr type="t" for="ch" forName="image_accent_1" refType="h" fact="0.6"/>
              <dgm:constr type="w" for="ch" forName="image_accent_1" refType="w" fact="0.2394"/>
              <dgm:constr type="h" for="ch" forName="image_accent_1" refType="h" fact="0.4"/>
              <dgm:constr type="l" for="ch" forName="image_1" refType="w" fact="0.246"/>
              <dgm:constr type="t" for="ch" forName="image_1" refType="h" fact="0.6154"/>
              <dgm:constr type="w" for="ch" forName="image_1" refType="w" fact="0.2211"/>
              <dgm:constr type="h" for="ch" forName="image_1" refType="h" fact="0.3692"/>
              <dgm:constr type="l" for="ch" forName="parent_text_1" refType="w" fact="0"/>
              <dgm:constr type="t" for="ch" forName="parent_text_1" refType="h" fact="0.3944"/>
              <dgm:constr type="w" for="ch" forName="parent_text_1" refType="w" fact="0.3553"/>
              <dgm:constr type="h" for="ch" forName="parent_text_1" refType="h" fact="0.1931"/>
              <dgm:constr type="l" for="ch" forName="accent_1" refType="w" fact="0.3895"/>
              <dgm:constr type="t" for="ch" forName="accent_1" refType="h" fact="0.3055"/>
              <dgm:constr type="w" for="ch" forName="accent_1" refType="w" fact="0.0711"/>
              <dgm:constr type="h" for="ch" forName="accent_1" refType="h" fact="0.1187"/>
              <dgm:constr type="l" for="ch" forName="parent_text_3" refType="w" fact="0.6316"/>
              <dgm:constr type="t" for="ch" forName="parent_text_3" refType="h" fact="0.3944"/>
              <dgm:constr type="w" for="ch" forName="parent_text_3" refType="w" fact="0.3553"/>
              <dgm:constr type="h" for="ch" forName="parent_text_3" refType="h" fact="0.24"/>
              <dgm:constr type="l" for="ch" forName="parent_text_2" refType="w" fact="0.6447"/>
              <dgm:constr type="t" for="ch" forName="parent_text_2" refType="h" fact="0.6879"/>
              <dgm:constr type="w" for="ch" forName="parent_text_2" refType="w" fact="0.3553"/>
              <dgm:constr type="h" for="ch" forName="parent_text_2" refType="h" fact="0.1846"/>
              <dgm:constr type="l" for="ch" forName="accent_2" refType="w" fact="0.5347"/>
              <dgm:constr type="t" for="ch" forName="accent_2" refType="h" fact="0.044"/>
              <dgm:constr type="w" for="ch" forName="accent_2" refType="w" fact="0.0526"/>
              <dgm:constr type="h" for="ch" forName="accent_2" refType="h" fact="0.0879"/>
              <dgm:constr type="l" for="ch" forName="accent_3" refType="w" fact="0.6005"/>
              <dgm:constr type="t" for="ch" forName="accent_3" refType="h" fact="0"/>
              <dgm:constr type="w" for="ch" forName="accent_3" refType="w" fact="0.0263"/>
              <dgm:constr type="h" for="ch" forName="accent_3" refType="h" fact="0.044"/>
              <dgm:constr type="l" for="ch" forName="parent_text_4" refType="w" fact="0.6005"/>
              <dgm:constr type="t" for="ch" forName="parent_text_4" refType="h" fact="0.1526"/>
              <dgm:constr type="w" for="ch" forName="parent_text_4" refType="w" fact="0.3553"/>
              <dgm:constr type="h" for="ch" forName="parent_text_4" refType="h" fact="0.166"/>
              <dgm:constr type="l" for="ch" forName="accent_4" refType="w" fact="0.6268"/>
              <dgm:constr type="t" for="ch" forName="accent_4" refType="h" fact="0.8791"/>
              <dgm:constr type="w" for="ch" forName="accent_4" refType="w" fact="0.0395"/>
              <dgm:constr type="h" for="ch" forName="accent_4" refType="h" fact="0.0659"/>
            </dgm:constrLst>
          </dgm:if>
          <dgm:else name="Name17">
            <dgm:constrLst>
              <dgm:constr type="primFontSz" for="des" ptType="node" op="equ" val="65"/>
              <dgm:constr type="l" for="ch" forName="image_accent_4" refType="w" fact="0.4248"/>
              <dgm:constr type="t" for="ch" forName="image_accent_4" refType="h" fact="0.1415"/>
              <dgm:constr type="w" for="ch" forName="image_accent_4" refType="w" fact="0.1126"/>
              <dgm:constr type="h" for="ch" forName="image_accent_4" refType="h" fact="0.1881"/>
              <dgm:constr type="l" for="ch" forName="image_4" refType="w" fact="0.4314"/>
              <dgm:constr type="t" for="ch" forName="image_4" refType="h" fact="0.1526"/>
              <dgm:constr type="w" for="ch" forName="image_4" refType="w" fact="0.0994"/>
              <dgm:constr type="h" for="ch" forName="image_4" refType="h" fact="0.166"/>
              <dgm:constr type="l" for="ch" forName="image_accent_2" refType="w" fact="0.3811"/>
              <dgm:constr type="t" for="ch" forName="image_accent_2" refType="h" fact="0.6756"/>
              <dgm:constr type="w" for="ch" forName="image_accent_2" refType="w" fact="0.1253"/>
              <dgm:constr type="h" for="ch" forName="image_accent_2" refType="h" fact="0.2092"/>
              <dgm:constr type="l" for="ch" forName="image_2" refType="w" fact="0.3885"/>
              <dgm:constr type="t" for="ch" forName="image_2" refType="h" fact="0.6879"/>
              <dgm:constr type="w" for="ch" forName="image_2" refType="w" fact="0.1105"/>
              <dgm:constr type="h" for="ch" forName="image_2" refType="h" fact="0.1846"/>
              <dgm:constr type="l" for="ch" forName="image_accent_3" refType="w" fact="0.3947"/>
              <dgm:constr type="t" for="ch" forName="image_accent_3" refType="h" fact="0.3802"/>
              <dgm:constr type="w" for="ch" forName="image_accent_3" refType="w" fact="0.1606"/>
              <dgm:constr type="h" for="ch" forName="image_accent_3" refType="h" fact="0.2683"/>
              <dgm:constr type="l" for="ch" forName="image_3" refType="w" fact="0.4032"/>
              <dgm:constr type="t" for="ch" forName="image_3" refType="h" fact="0.3944"/>
              <dgm:constr type="w" for="ch" forName="image_3" refType="w" fact="0.1437"/>
              <dgm:constr type="h" for="ch" forName="image_3" refType="h" fact="0.24"/>
              <dgm:constr type="l" for="ch" forName="image_accent_1" refType="w" fact="0.5237"/>
              <dgm:constr type="t" for="ch" forName="image_accent_1" refType="h" fact="0.6"/>
              <dgm:constr type="w" for="ch" forName="image_accent_1" refType="w" fact="0.2394"/>
              <dgm:constr type="h" for="ch" forName="image_accent_1" refType="h" fact="0.4"/>
              <dgm:constr type="l" for="ch" forName="image_1" refType="w" fact="0.5329"/>
              <dgm:constr type="t" for="ch" forName="image_1" refType="h" fact="0.6154"/>
              <dgm:constr type="w" for="ch" forName="image_1" refType="w" fact="0.2211"/>
              <dgm:constr type="h" for="ch" forName="image_1" refType="h" fact="0.3692"/>
              <dgm:constr type="l" for="ch" forName="parent_text_1" refType="w" fact="0.6447"/>
              <dgm:constr type="t" for="ch" forName="parent_text_1" refType="h" fact="0.3944"/>
              <dgm:constr type="w" for="ch" forName="parent_text_1" refType="w" fact="0.3553"/>
              <dgm:constr type="h" for="ch" forName="parent_text_1" refType="h" fact="0.1931"/>
              <dgm:constr type="l" for="ch" forName="accent_1" refType="w" fact="0.5395"/>
              <dgm:constr type="t" for="ch" forName="accent_1" refType="h" fact="0.3055"/>
              <dgm:constr type="w" for="ch" forName="accent_1" refType="w" fact="0.0711"/>
              <dgm:constr type="h" for="ch" forName="accent_1" refType="h" fact="0.1187"/>
              <dgm:constr type="l" for="ch" forName="parent_text_3" refType="w" fact="0.0132"/>
              <dgm:constr type="t" for="ch" forName="parent_text_3" refType="h" fact="0.3944"/>
              <dgm:constr type="w" for="ch" forName="parent_text_3" refType="w" fact="0.3553"/>
              <dgm:constr type="h" for="ch" forName="parent_text_3" refType="h" fact="0.24"/>
              <dgm:constr type="l" for="ch" forName="parent_text_2" refType="w" fact="0"/>
              <dgm:constr type="t" for="ch" forName="parent_text_2" refType="h" fact="0.6879"/>
              <dgm:constr type="w" for="ch" forName="parent_text_2" refType="w" fact="0.3553"/>
              <dgm:constr type="h" for="ch" forName="parent_text_2" refType="h" fact="0.1846"/>
              <dgm:constr type="l" for="ch" forName="accent_2" refType="w" fact="0.4126"/>
              <dgm:constr type="t" for="ch" forName="accent_2" refType="h" fact="0.044"/>
              <dgm:constr type="w" for="ch" forName="accent_2" refType="w" fact="0.0526"/>
              <dgm:constr type="h" for="ch" forName="accent_2" refType="h" fact="0.0879"/>
              <dgm:constr type="l" for="ch" forName="accent_3" refType="w" fact="0.3732"/>
              <dgm:constr type="t" for="ch" forName="accent_3" refType="h" fact="0"/>
              <dgm:constr type="w" for="ch" forName="accent_3" refType="w" fact="0.0263"/>
              <dgm:constr type="h" for="ch" forName="accent_3" refType="h" fact="0.044"/>
              <dgm:constr type="l" for="ch" forName="parent_text_4" refType="w" fact="0.0442"/>
              <dgm:constr type="t" for="ch" forName="parent_text_4" refType="h" fact="0.1526"/>
              <dgm:constr type="w" for="ch" forName="parent_text_4" refType="w" fact="0.3553"/>
              <dgm:constr type="h" for="ch" forName="parent_text_4" refType="h" fact="0.166"/>
              <dgm:constr type="l" for="ch" forName="accent_4" refType="w" fact="0.3337"/>
              <dgm:constr type="t" for="ch" forName="accent_4" refType="h" fact="0.8791"/>
              <dgm:constr type="w" for="ch" forName="accent_4" refType="w" fact="0.0395"/>
              <dgm:constr type="h" for="ch" forName="accent_4" refType="h" fact="0.0659"/>
            </dgm:constrLst>
          </dgm:else>
        </dgm:choose>
      </dgm:if>
      <dgm:if name="Name18" axis="ch" ptType="node" func="cnt" op="equ" val="5">
        <dgm:alg type="composite">
          <dgm:param type="ar" val="1.5076"/>
        </dgm:alg>
        <dgm:choose name="Name19">
          <dgm:if name="Name20" func="var" arg="dir" op="equ" val="norm">
            <dgm:constrLst>
              <dgm:constr type="primFontSz" for="des" ptType="node" op="equ" val="65"/>
              <dgm:constr type="l" for="ch" forName="image_accent_5" refType="w" fact="0.5301"/>
              <dgm:constr type="t" for="ch" forName="image_accent_5" refType="h" fact="0.0862"/>
              <dgm:constr type="w" for="ch" forName="image_accent_5" refType="w" fact="0.1022"/>
              <dgm:constr type="h" for="ch" forName="image_accent_5" refType="h" fact="0.1541"/>
              <dgm:constr type="l" for="ch" forName="image_5" refType="w" fact="0.5361"/>
              <dgm:constr type="t" for="ch" forName="image_5" refType="h" fact="0.0953"/>
              <dgm:constr type="w" for="ch" forName="image_5" refType="w" fact="0.0902"/>
              <dgm:constr type="h" for="ch" forName="image_5" refType="h" fact="0.1359"/>
              <dgm:constr type="l" for="ch" forName="image_accent_4" refType="w" fact="0.4528"/>
              <dgm:constr type="t" for="ch" forName="image_accent_4" refType="h" fact="0.2416"/>
              <dgm:constr type="w" for="ch" forName="image_accent_4" refType="w" fact="0.1103"/>
              <dgm:constr type="h" for="ch" forName="image_accent_4" refType="h" fact="0.1662"/>
              <dgm:constr type="l" for="ch" forName="image_4" refType="w" fact="0.4593"/>
              <dgm:constr type="t" for="ch" forName="image_4" refType="h" fact="0.2513"/>
              <dgm:constr type="w" for="ch" forName="image_4" refType="w" fact="0.0973"/>
              <dgm:constr type="h" for="ch" forName="image_4" refType="h" fact="0.1467"/>
              <dgm:constr type="l" for="ch" forName="image_accent_2" refType="w" fact="0.4832"/>
              <dgm:constr type="t" for="ch" forName="image_accent_2" refType="h" fact="0.7134"/>
              <dgm:constr type="w" for="ch" forName="image_accent_2" refType="w" fact="0.1226"/>
              <dgm:constr type="h" for="ch" forName="image_accent_2" refType="h" fact="0.1849"/>
              <dgm:constr type="l" for="ch" forName="image_2" refType="w" fact="0.4904"/>
              <dgm:constr type="t" for="ch" forName="image_2" refType="h" fact="0.7243"/>
              <dgm:constr type="w" for="ch" forName="image_2" refType="w" fact="0.1082"/>
              <dgm:constr type="h" for="ch" forName="image_2" refType="h" fact="0.1631"/>
              <dgm:constr type="l" for="ch" forName="image_accent_3" refType="w" fact="0.4352"/>
              <dgm:constr type="t" for="ch" forName="image_accent_3" refType="h" fact="0.4525"/>
              <dgm:constr type="w" for="ch" forName="image_accent_3" refType="w" fact="0.1573"/>
              <dgm:constr type="h" for="ch" forName="image_accent_3" refType="h" fact="0.2371"/>
              <dgm:constr type="l" for="ch" forName="image_3" refType="w" fact="0.4435"/>
              <dgm:constr type="t" for="ch" forName="image_3" refType="h" fact="0.465"/>
              <dgm:constr type="w" for="ch" forName="image_3" refType="w" fact="0.1407"/>
              <dgm:constr type="h" for="ch" forName="image_3" refType="h" fact="0.212"/>
              <dgm:constr type="l" for="ch" forName="image_accent_1" refType="w" fact="0.2318"/>
              <dgm:constr type="t" for="ch" forName="image_accent_1" refType="h" fact="0.6466"/>
              <dgm:constr type="w" for="ch" forName="image_accent_1" refType="w" fact="0.2344"/>
              <dgm:constr type="h" for="ch" forName="image_accent_1" refType="h" fact="0.3534"/>
              <dgm:constr type="l" for="ch" forName="image_1" refType="w" fact="0.2408"/>
              <dgm:constr type="t" for="ch" forName="image_1" refType="h" fact="0.6602"/>
              <dgm:constr type="w" for="ch" forName="image_1" refType="w" fact="0.2164"/>
              <dgm:constr type="h" for="ch" forName="image_1" refType="h" fact="0.3262"/>
              <dgm:constr type="l" for="ch" forName="parent_text_1" refType="w" fact="0"/>
              <dgm:constr type="t" for="ch" forName="parent_text_1" refType="h" fact="0.465"/>
              <dgm:constr type="w" for="ch" forName="parent_text_1" refType="w" fact="0.3478"/>
              <dgm:constr type="h" for="ch" forName="parent_text_1" refType="h" fact="0.165"/>
              <dgm:constr type="l" for="ch" forName="accent_1" refType="w" fact="0.3813"/>
              <dgm:constr type="t" for="ch" forName="accent_1" refType="h" fact="0.3864"/>
              <dgm:constr type="w" for="ch" forName="accent_1" refType="w" fact="0.0696"/>
              <dgm:constr type="h" for="ch" forName="accent_1" refType="h" fact="0.1049"/>
              <dgm:constr type="l" for="ch" forName="parent_text_3" refType="w" fact="0.6182"/>
              <dgm:constr type="t" for="ch" forName="parent_text_3" refType="h" fact="0.465"/>
              <dgm:constr type="w" for="ch" forName="parent_text_3" refType="w" fact="0.3478"/>
              <dgm:constr type="h" for="ch" forName="parent_text_3" refType="h" fact="0.212"/>
              <dgm:constr type="l" for="ch" forName="parent_text_2" refType="w" fact="0.6311"/>
              <dgm:constr type="t" for="ch" forName="parent_text_2" refType="h" fact="0.7243"/>
              <dgm:constr type="w" for="ch" forName="parent_text_2" refType="w" fact="0.3478"/>
              <dgm:constr type="h" for="ch" forName="parent_text_2" refType="h" fact="0.1631"/>
              <dgm:constr type="l" for="ch" forName="parent_text_4" refType="w" fact="0.5878"/>
              <dgm:constr type="t" for="ch" forName="parent_text_4" refType="h" fact="0.2513"/>
              <dgm:constr type="w" for="ch" forName="parent_text_4" refType="w" fact="0.3478"/>
              <dgm:constr type="h" for="ch" forName="parent_text_4" refType="h" fact="0.1467"/>
              <dgm:constr type="l" for="ch" forName="accent_2" refType="w" fact="0.6265"/>
              <dgm:constr type="t" for="ch" forName="accent_2" refType="h" fact="0.0194"/>
              <dgm:constr type="w" for="ch" forName="accent_2" refType="w" fact="0.0515"/>
              <dgm:constr type="h" for="ch" forName="accent_2" refType="h" fact="0.0777"/>
              <dgm:constr type="l" for="ch" forName="accent_3" refType="w" fact="0.7038"/>
              <dgm:constr type="t" for="ch" forName="accent_3" refType="h" fact="0"/>
              <dgm:constr type="w" for="ch" forName="accent_3" refType="w" fact="0.0258"/>
              <dgm:constr type="h" for="ch" forName="accent_3" refType="h" fact="0.0388"/>
              <dgm:constr type="l" for="ch" forName="parent_text_5" refType="w" fact="0.6522"/>
              <dgm:constr type="t" for="ch" forName="parent_text_5" refType="h" fact="0.0953"/>
              <dgm:constr type="w" for="ch" forName="parent_text_5" refType="w" fact="0.3478"/>
              <dgm:constr type="h" for="ch" forName="parent_text_5" refType="h" fact="0.1359"/>
              <dgm:constr type="l" for="ch" forName="accent_4" refType="w" fact="0.6136"/>
              <dgm:constr type="t" for="ch" forName="accent_4" refType="h" fact="0.8932"/>
              <dgm:constr type="w" for="ch" forName="accent_4" refType="w" fact="0.0386"/>
              <dgm:constr type="h" for="ch" forName="accent_4" refType="h" fact="0.0583"/>
            </dgm:constrLst>
          </dgm:if>
          <dgm:else name="Name21">
            <dgm:constrLst>
              <dgm:constr type="primFontSz" for="des" ptType="node" op="equ" val="65"/>
              <dgm:constr type="l" for="ch" forName="image_accent_5" refType="w" fact="0.3677"/>
              <dgm:constr type="t" for="ch" forName="image_accent_5" refType="h" fact="0.0862"/>
              <dgm:constr type="w" for="ch" forName="image_accent_5" refType="w" fact="0.1022"/>
              <dgm:constr type="h" for="ch" forName="image_accent_5" refType="h" fact="0.1541"/>
              <dgm:constr type="l" for="ch" forName="image_5" refType="w" fact="0.3738"/>
              <dgm:constr type="t" for="ch" forName="image_5" refType="h" fact="0.0953"/>
              <dgm:constr type="w" for="ch" forName="image_5" refType="w" fact="0.0902"/>
              <dgm:constr type="h" for="ch" forName="image_5" refType="h" fact="0.1359"/>
              <dgm:constr type="l" for="ch" forName="image_accent_4" refType="w" fact="0.437"/>
              <dgm:constr type="t" for="ch" forName="image_accent_4" refType="h" fact="0.2416"/>
              <dgm:constr type="w" for="ch" forName="image_accent_4" refType="w" fact="0.1103"/>
              <dgm:constr type="h" for="ch" forName="image_accent_4" refType="h" fact="0.1662"/>
              <dgm:constr type="l" for="ch" forName="image_4" refType="w" fact="0.4434"/>
              <dgm:constr type="t" for="ch" forName="image_4" refType="h" fact="0.2513"/>
              <dgm:constr type="w" for="ch" forName="image_4" refType="w" fact="0.0973"/>
              <dgm:constr type="h" for="ch" forName="image_4" refType="h" fact="0.1467"/>
              <dgm:constr type="l" for="ch" forName="image_accent_2" refType="w" fact="0.3942"/>
              <dgm:constr type="t" for="ch" forName="image_accent_2" refType="h" fact="0.7134"/>
              <dgm:constr type="w" for="ch" forName="image_accent_2" refType="w" fact="0.1226"/>
              <dgm:constr type="h" for="ch" forName="image_accent_2" refType="h" fact="0.1849"/>
              <dgm:constr type="l" for="ch" forName="image_2" refType="w" fact="0.4014"/>
              <dgm:constr type="t" for="ch" forName="image_2" refType="h" fact="0.7243"/>
              <dgm:constr type="w" for="ch" forName="image_2" refType="w" fact="0.1082"/>
              <dgm:constr type="h" for="ch" forName="image_2" refType="h" fact="0.1631"/>
              <dgm:constr type="l" for="ch" forName="image_accent_3" refType="w" fact="0.4075"/>
              <dgm:constr type="t" for="ch" forName="image_accent_3" refType="h" fact="0.4525"/>
              <dgm:constr type="w" for="ch" forName="image_accent_3" refType="w" fact="0.1573"/>
              <dgm:constr type="h" for="ch" forName="image_accent_3" refType="h" fact="0.2371"/>
              <dgm:constr type="l" for="ch" forName="image_3" refType="w" fact="0.4158"/>
              <dgm:constr type="t" for="ch" forName="image_3" refType="h" fact="0.465"/>
              <dgm:constr type="w" for="ch" forName="image_3" refType="w" fact="0.1407"/>
              <dgm:constr type="h" for="ch" forName="image_3" refType="h" fact="0.212"/>
              <dgm:constr type="l" for="ch" forName="image_accent_1" refType="w" fact="0.5338"/>
              <dgm:constr type="t" for="ch" forName="image_accent_1" refType="h" fact="0.6466"/>
              <dgm:constr type="w" for="ch" forName="image_accent_1" refType="w" fact="0.2344"/>
              <dgm:constr type="h" for="ch" forName="image_accent_1" refType="h" fact="0.3534"/>
              <dgm:constr type="l" for="ch" forName="image_1" refType="w" fact="0.5428"/>
              <dgm:constr type="t" for="ch" forName="image_1" refType="h" fact="0.6602"/>
              <dgm:constr type="w" for="ch" forName="image_1" refType="w" fact="0.2164"/>
              <dgm:constr type="h" for="ch" forName="image_1" refType="h" fact="0.3262"/>
              <dgm:constr type="l" for="ch" forName="parent_text_1" refType="w" fact="0.6522"/>
              <dgm:constr type="t" for="ch" forName="parent_text_1" refType="h" fact="0.465"/>
              <dgm:constr type="w" for="ch" forName="parent_text_1" refType="w" fact="0.3478"/>
              <dgm:constr type="h" for="ch" forName="parent_text_1" refType="h" fact="0.165"/>
              <dgm:constr type="l" for="ch" forName="accent_1" refType="w" fact="0.5492"/>
              <dgm:constr type="t" for="ch" forName="accent_1" refType="h" fact="0.3864"/>
              <dgm:constr type="w" for="ch" forName="accent_1" refType="w" fact="0.0696"/>
              <dgm:constr type="h" for="ch" forName="accent_1" refType="h" fact="0.1049"/>
              <dgm:constr type="l" for="ch" forName="parent_text_3" refType="w" fact="0.034"/>
              <dgm:constr type="t" for="ch" forName="parent_text_3" refType="h" fact="0.465"/>
              <dgm:constr type="w" for="ch" forName="parent_text_3" refType="w" fact="0.3478"/>
              <dgm:constr type="h" for="ch" forName="parent_text_3" refType="h" fact="0.212"/>
              <dgm:constr type="l" for="ch" forName="parent_text_2" refType="w" fact="0.0211"/>
              <dgm:constr type="t" for="ch" forName="parent_text_2" refType="h" fact="0.7243"/>
              <dgm:constr type="w" for="ch" forName="parent_text_2" refType="w" fact="0.3478"/>
              <dgm:constr type="h" for="ch" forName="parent_text_2" refType="h" fact="0.1631"/>
              <dgm:constr type="l" for="ch" forName="parent_text_4" refType="w" fact="0.0644"/>
              <dgm:constr type="t" for="ch" forName="parent_text_4" refType="h" fact="0.2513"/>
              <dgm:constr type="w" for="ch" forName="parent_text_4" refType="w" fact="0.3478"/>
              <dgm:constr type="h" for="ch" forName="parent_text_4" refType="h" fact="0.1467"/>
              <dgm:constr type="l" for="ch" forName="accent_2" refType="w" fact="0.322"/>
              <dgm:constr type="t" for="ch" forName="accent_2" refType="h" fact="0.0194"/>
              <dgm:constr type="w" for="ch" forName="accent_2" refType="w" fact="0.0515"/>
              <dgm:constr type="h" for="ch" forName="accent_2" refType="h" fact="0.0777"/>
              <dgm:constr type="l" for="ch" forName="accent_3" refType="w" fact="0.2705"/>
              <dgm:constr type="t" for="ch" forName="accent_3" refType="h" fact="0"/>
              <dgm:constr type="w" for="ch" forName="accent_3" refType="w" fact="0.0258"/>
              <dgm:constr type="h" for="ch" forName="accent_3" refType="h" fact="0.0388"/>
              <dgm:constr type="l" for="ch" forName="parent_text_5" refType="w" fact="0"/>
              <dgm:constr type="t" for="ch" forName="parent_text_5" refType="h" fact="0.0953"/>
              <dgm:constr type="w" for="ch" forName="parent_text_5" refType="w" fact="0.3478"/>
              <dgm:constr type="h" for="ch" forName="parent_text_5" refType="h" fact="0.1359"/>
              <dgm:constr type="l" for="ch" forName="accent_4" refType="w" fact="0.3478"/>
              <dgm:constr type="t" for="ch" forName="accent_4" refType="h" fact="0.8932"/>
              <dgm:constr type="w" for="ch" forName="accent_4" refType="w" fact="0.0386"/>
              <dgm:constr type="h" for="ch" forName="accent_4" refType="h" fact="0.0583"/>
            </dgm:constrLst>
          </dgm:else>
        </dgm:choose>
      </dgm:if>
      <dgm:if name="Name22" axis="ch" ptType="node" func="cnt" op="equ" val="6">
        <dgm:alg type="composite">
          <dgm:param type="ar" val="1.1351"/>
        </dgm:alg>
        <dgm:choose name="Name23">
          <dgm:if name="Name24" func="var" arg="dir" op="equ" val="norm">
            <dgm:constrLst>
              <dgm:constr type="primFontSz" for="des" ptType="node" op="equ" val="65"/>
              <dgm:constr type="l" for="ch" forName="image_accent_6" refType="w" fact="0.3864"/>
              <dgm:constr type="t" for="ch" forName="image_accent_6" refType="h" fact="0.7456"/>
              <dgm:constr type="w" for="ch" forName="image_accent_6" refType="w" fact="0.1757"/>
              <dgm:constr type="h" for="ch" forName="image_accent_6" refType="h" fact="0.1995"/>
              <dgm:constr type="l" for="ch" forName="image_6" refType="w" fact="0.3957"/>
              <dgm:constr type="t" for="ch" forName="image_6" refType="h" fact="0.7561"/>
              <dgm:constr type="w" for="ch" forName="image_6" refType="w" fact="0.1572"/>
              <dgm:constr type="h" for="ch" forName="image_6" refType="h" fact="0.1784"/>
              <dgm:constr type="l" for="ch" forName="image_accent_5" refType="w" fact="0.5301"/>
              <dgm:constr type="t" for="ch" forName="image_accent_5" refType="h" fact="0.0649"/>
              <dgm:constr type="w" for="ch" forName="image_accent_5" refType="w" fact="0.1022"/>
              <dgm:constr type="h" for="ch" forName="image_accent_5" refType="h" fact="0.116"/>
              <dgm:constr type="l" for="ch" forName="image_5" refType="w" fact="0.5361"/>
              <dgm:constr type="t" for="ch" forName="image_5" refType="h" fact="0.0717"/>
              <dgm:constr type="w" for="ch" forName="image_5" refType="w" fact="0.0902"/>
              <dgm:constr type="h" for="ch" forName="image_5" refType="h" fact="0.1023"/>
              <dgm:constr type="l" for="ch" forName="image_accent_4" refType="w" fact="0.4528"/>
              <dgm:constr type="t" for="ch" forName="image_accent_4" refType="h" fact="0.1819"/>
              <dgm:constr type="w" for="ch" forName="image_accent_4" refType="w" fact="0.1103"/>
              <dgm:constr type="h" for="ch" forName="image_accent_4" refType="h" fact="0.1251"/>
              <dgm:constr type="l" for="ch" forName="image_4" refType="w" fact="0.4593"/>
              <dgm:constr type="t" for="ch" forName="image_4" refType="h" fact="0.1892"/>
              <dgm:constr type="w" for="ch" forName="image_4" refType="w" fact="0.0973"/>
              <dgm:constr type="h" for="ch" forName="image_4" refType="h" fact="0.1104"/>
              <dgm:constr type="l" for="ch" forName="image_accent_2" refType="w" fact="0.4832"/>
              <dgm:constr type="t" for="ch" forName="image_accent_2" refType="h" fact="0.5371"/>
              <dgm:constr type="w" for="ch" forName="image_accent_2" refType="w" fact="0.1226"/>
              <dgm:constr type="h" for="ch" forName="image_accent_2" refType="h" fact="0.1392"/>
              <dgm:constr type="l" for="ch" forName="image_2" refType="w" fact="0.4904"/>
              <dgm:constr type="t" for="ch" forName="image_2" refType="h" fact="0.5453"/>
              <dgm:constr type="w" for="ch" forName="image_2" refType="w" fact="0.1082"/>
              <dgm:constr type="h" for="ch" forName="image_2" refType="h" fact="0.1228"/>
              <dgm:constr type="l" for="ch" forName="image_accent_3" refType="w" fact="0.4352"/>
              <dgm:constr type="t" for="ch" forName="image_accent_3" refType="h" fact="0.3407"/>
              <dgm:constr type="w" for="ch" forName="image_accent_3" refType="w" fact="0.1573"/>
              <dgm:constr type="h" for="ch" forName="image_accent_3" refType="h" fact="0.1785"/>
              <dgm:constr type="l" for="ch" forName="image_3" refType="w" fact="0.4435"/>
              <dgm:constr type="t" for="ch" forName="image_3" refType="h" fact="0.3501"/>
              <dgm:constr type="w" for="ch" forName="image_3" refType="w" fact="0.1407"/>
              <dgm:constr type="h" for="ch" forName="image_3" refType="h" fact="0.1596"/>
              <dgm:constr type="l" for="ch" forName="image_accent_1" refType="w" fact="0.2318"/>
              <dgm:constr type="t" for="ch" forName="image_accent_1" refType="h" fact="0.4869"/>
              <dgm:constr type="w" for="ch" forName="image_accent_1" refType="w" fact="0.2344"/>
              <dgm:constr type="h" for="ch" forName="image_accent_1" refType="h" fact="0.2661"/>
              <dgm:constr type="l" for="ch" forName="image_1" refType="w" fact="0.2401"/>
              <dgm:constr type="t" for="ch" forName="image_1" refType="h" fact="0.4971"/>
              <dgm:constr type="w" for="ch" forName="image_1" refType="w" fact="0.2164"/>
              <dgm:constr type="h" for="ch" forName="image_1" refType="h" fact="0.2456"/>
              <dgm:constr type="l" for="ch" forName="parent_text_1" refType="w" fact="0"/>
              <dgm:constr type="t" for="ch" forName="parent_text_1" refType="h" fact="0.3501"/>
              <dgm:constr type="w" for="ch" forName="parent_text_1" refType="w" fact="0.3478"/>
              <dgm:constr type="h" for="ch" forName="parent_text_1" refType="h" fact="0.125"/>
              <dgm:constr type="l" for="ch" forName="accent_1" refType="w" fact="0.3813"/>
              <dgm:constr type="t" for="ch" forName="accent_1" refType="h" fact="0.2909"/>
              <dgm:constr type="w" for="ch" forName="accent_1" refType="w" fact="0.0696"/>
              <dgm:constr type="h" for="ch" forName="accent_1" refType="h" fact="0.0789"/>
              <dgm:constr type="l" for="ch" forName="parent_text_2" refType="w" fact="0.6311"/>
              <dgm:constr type="t" for="ch" forName="parent_text_2" refType="h" fact="0.5453"/>
              <dgm:constr type="w" for="ch" forName="parent_text_2" refType="w" fact="0.3478"/>
              <dgm:constr type="h" for="ch" forName="parent_text_2" refType="h" fact="0.1228"/>
              <dgm:constr type="l" for="ch" forName="parent_text_4" refType="w" fact="0.5878"/>
              <dgm:constr type="t" for="ch" forName="parent_text_4" refType="h" fact="0.1892"/>
              <dgm:constr type="w" for="ch" forName="parent_text_4" refType="w" fact="0.3478"/>
              <dgm:constr type="h" for="ch" forName="parent_text_4" refType="h" fact="0.1104"/>
              <dgm:constr type="l" for="ch" forName="accent_2" refType="w" fact="0.6265"/>
              <dgm:constr type="t" for="ch" forName="accent_2" refType="h" fact="0.0146"/>
              <dgm:constr type="w" for="ch" forName="accent_2" refType="w" fact="0.0515"/>
              <dgm:constr type="h" for="ch" forName="accent_2" refType="h" fact="0.0585"/>
              <dgm:constr type="l" for="ch" forName="accent_3" refType="w" fact="0.7038"/>
              <dgm:constr type="t" for="ch" forName="accent_3" refType="h" fact="0"/>
              <dgm:constr type="w" for="ch" forName="accent_3" refType="w" fact="0.0258"/>
              <dgm:constr type="h" for="ch" forName="accent_3" refType="h" fact="0.0292"/>
              <dgm:constr type="l" for="ch" forName="parent_text_5" refType="w" fact="0.6522"/>
              <dgm:constr type="t" for="ch" forName="parent_text_5" refType="h" fact="0.0717"/>
              <dgm:constr type="w" for="ch" forName="parent_text_5" refType="w" fact="0.3478"/>
              <dgm:constr type="h" for="ch" forName="parent_text_5" refType="h" fact="0.1023"/>
              <dgm:constr type="l" for="ch" forName="parent_text_3" refType="w" fact="0.6182"/>
              <dgm:constr type="t" for="ch" forName="parent_text_3" refType="h" fact="0.3501"/>
              <dgm:constr type="w" for="ch" forName="parent_text_3" refType="w" fact="0.3478"/>
              <dgm:constr type="h" for="ch" forName="parent_text_3" refType="h" fact="0.1596"/>
              <dgm:constr type="l" for="ch" forName="accent_4" refType="w" fact="0.5538"/>
              <dgm:constr type="t" for="ch" forName="accent_4" refType="h" fact="0.9211"/>
              <dgm:constr type="w" for="ch" forName="accent_4" refType="w" fact="0.0696"/>
              <dgm:constr type="h" for="ch" forName="accent_4" refType="h" fact="0.0789"/>
              <dgm:constr type="l" for="ch" forName="parent_text_6" refType="w" fact="0.0195"/>
              <dgm:constr type="t" for="ch" forName="parent_text_6" refType="h" fact="0.7561"/>
              <dgm:constr type="w" for="ch" forName="parent_text_6" refType="w" fact="0.3478"/>
              <dgm:constr type="h" for="ch" forName="parent_text_6" refType="h" fact="0.1784"/>
              <dgm:constr type="l" for="ch" forName="accent_5" refType="w" fact="0.6182"/>
              <dgm:constr type="t" for="ch" forName="accent_5" refType="h" fact="0.6725"/>
              <dgm:constr type="w" for="ch" forName="accent_5" refType="w" fact="0.0386"/>
              <dgm:constr type="h" for="ch" forName="accent_5" refType="h" fact="0.0439"/>
            </dgm:constrLst>
          </dgm:if>
          <dgm:else name="Name25">
            <dgm:constrLst>
              <dgm:constr type="primFontSz" for="des" ptType="node" op="equ" val="65"/>
              <dgm:constr type="l" for="ch" forName="image_accent_6" refType="w" fact="0.4379"/>
              <dgm:constr type="t" for="ch" forName="image_accent_6" refType="h" fact="0.7456"/>
              <dgm:constr type="w" for="ch" forName="image_accent_6" refType="w" fact="0.1757"/>
              <dgm:constr type="h" for="ch" forName="image_accent_6" refType="h" fact="0.1995"/>
              <dgm:constr type="l" for="ch" forName="image_6" refType="w" fact="0.4471"/>
              <dgm:constr type="t" for="ch" forName="image_6" refType="h" fact="0.7561"/>
              <dgm:constr type="w" for="ch" forName="image_6" refType="w" fact="0.1572"/>
              <dgm:constr type="h" for="ch" forName="image_6" refType="h" fact="0.1784"/>
              <dgm:constr type="l" for="ch" forName="image_accent_5" refType="w" fact="0.3677"/>
              <dgm:constr type="t" for="ch" forName="image_accent_5" refType="h" fact="0.0649"/>
              <dgm:constr type="w" for="ch" forName="image_accent_5" refType="w" fact="0.1022"/>
              <dgm:constr type="h" for="ch" forName="image_accent_5" refType="h" fact="0.116"/>
              <dgm:constr type="l" for="ch" forName="image_5" refType="w" fact="0.3738"/>
              <dgm:constr type="t" for="ch" forName="image_5" refType="h" fact="0.0717"/>
              <dgm:constr type="w" for="ch" forName="image_5" refType="w" fact="0.0902"/>
              <dgm:constr type="h" for="ch" forName="image_5" refType="h" fact="0.1023"/>
              <dgm:constr type="l" for="ch" forName="image_accent_4" refType="w" fact="0.437"/>
              <dgm:constr type="t" for="ch" forName="image_accent_4" refType="h" fact="0.1819"/>
              <dgm:constr type="w" for="ch" forName="image_accent_4" refType="w" fact="0.1103"/>
              <dgm:constr type="h" for="ch" forName="image_accent_4" refType="h" fact="0.1251"/>
              <dgm:constr type="l" for="ch" forName="image_4" refType="w" fact="0.4434"/>
              <dgm:constr type="t" for="ch" forName="image_4" refType="h" fact="0.1892"/>
              <dgm:constr type="w" for="ch" forName="image_4" refType="w" fact="0.0973"/>
              <dgm:constr type="h" for="ch" forName="image_4" refType="h" fact="0.1104"/>
              <dgm:constr type="l" for="ch" forName="image_accent_2" refType="w" fact="0.3942"/>
              <dgm:constr type="t" for="ch" forName="image_accent_2" refType="h" fact="0.5371"/>
              <dgm:constr type="w" for="ch" forName="image_accent_2" refType="w" fact="0.1226"/>
              <dgm:constr type="h" for="ch" forName="image_accent_2" refType="h" fact="0.1392"/>
              <dgm:constr type="l" for="ch" forName="image_2" refType="w" fact="0.4014"/>
              <dgm:constr type="t" for="ch" forName="image_2" refType="h" fact="0.5453"/>
              <dgm:constr type="w" for="ch" forName="image_2" refType="w" fact="0.1082"/>
              <dgm:constr type="h" for="ch" forName="image_2" refType="h" fact="0.1228"/>
              <dgm:constr type="l" for="ch" forName="image_accent_3" refType="w" fact="0.4075"/>
              <dgm:constr type="t" for="ch" forName="image_accent_3" refType="h" fact="0.3407"/>
              <dgm:constr type="w" for="ch" forName="image_accent_3" refType="w" fact="0.1573"/>
              <dgm:constr type="h" for="ch" forName="image_accent_3" refType="h" fact="0.1785"/>
              <dgm:constr type="l" for="ch" forName="image_3" refType="w" fact="0.4158"/>
              <dgm:constr type="t" for="ch" forName="image_3" refType="h" fact="0.3501"/>
              <dgm:constr type="w" for="ch" forName="image_3" refType="w" fact="0.1407"/>
              <dgm:constr type="h" for="ch" forName="image_3" refType="h" fact="0.1596"/>
              <dgm:constr type="l" for="ch" forName="image_accent_1" refType="w" fact="0.5338"/>
              <dgm:constr type="t" for="ch" forName="image_accent_1" refType="h" fact="0.4869"/>
              <dgm:constr type="w" for="ch" forName="image_accent_1" refType="w" fact="0.2344"/>
              <dgm:constr type="h" for="ch" forName="image_accent_1" refType="h" fact="0.2661"/>
              <dgm:constr type="l" for="ch" forName="image_1" refType="w" fact="0.5435"/>
              <dgm:constr type="t" for="ch" forName="image_1" refType="h" fact="0.4971"/>
              <dgm:constr type="w" for="ch" forName="image_1" refType="w" fact="0.2164"/>
              <dgm:constr type="h" for="ch" forName="image_1" refType="h" fact="0.2456"/>
              <dgm:constr type="l" for="ch" forName="parent_text_1" refType="w" fact="0.6522"/>
              <dgm:constr type="t" for="ch" forName="parent_text_1" refType="h" fact="0.3501"/>
              <dgm:constr type="w" for="ch" forName="parent_text_1" refType="w" fact="0.3478"/>
              <dgm:constr type="h" for="ch" forName="parent_text_1" refType="h" fact="0.125"/>
              <dgm:constr type="l" for="ch" forName="accent_1" refType="w" fact="0.5492"/>
              <dgm:constr type="t" for="ch" forName="accent_1" refType="h" fact="0.2909"/>
              <dgm:constr type="w" for="ch" forName="accent_1" refType="w" fact="0.0696"/>
              <dgm:constr type="h" for="ch" forName="accent_1" refType="h" fact="0.0789"/>
              <dgm:constr type="l" for="ch" forName="parent_text_2" refType="w" fact="0.0211"/>
              <dgm:constr type="t" for="ch" forName="parent_text_2" refType="h" fact="0.5453"/>
              <dgm:constr type="w" for="ch" forName="parent_text_2" refType="w" fact="0.3478"/>
              <dgm:constr type="h" for="ch" forName="parent_text_2" refType="h" fact="0.1228"/>
              <dgm:constr type="l" for="ch" forName="parent_text_4" refType="w" fact="0.0644"/>
              <dgm:constr type="t" for="ch" forName="parent_text_4" refType="h" fact="0.1892"/>
              <dgm:constr type="w" for="ch" forName="parent_text_4" refType="w" fact="0.3478"/>
              <dgm:constr type="h" for="ch" forName="parent_text_4" refType="h" fact="0.1104"/>
              <dgm:constr type="l" for="ch" forName="accent_2" refType="w" fact="0.322"/>
              <dgm:constr type="t" for="ch" forName="accent_2" refType="h" fact="0.0146"/>
              <dgm:constr type="w" for="ch" forName="accent_2" refType="w" fact="0.0515"/>
              <dgm:constr type="h" for="ch" forName="accent_2" refType="h" fact="0.0585"/>
              <dgm:constr type="l" for="ch" forName="accent_3" refType="w" fact="0.2705"/>
              <dgm:constr type="t" for="ch" forName="accent_3" refType="h" fact="0"/>
              <dgm:constr type="w" for="ch" forName="accent_3" refType="w" fact="0.0258"/>
              <dgm:constr type="h" for="ch" forName="accent_3" refType="h" fact="0.0292"/>
              <dgm:constr type="l" for="ch" forName="parent_text_5" refType="w" fact="0"/>
              <dgm:constr type="t" for="ch" forName="parent_text_5" refType="h" fact="0.0717"/>
              <dgm:constr type="w" for="ch" forName="parent_text_5" refType="w" fact="0.3478"/>
              <dgm:constr type="h" for="ch" forName="parent_text_5" refType="h" fact="0.1023"/>
              <dgm:constr type="l" for="ch" forName="parent_text_3" refType="w" fact="0.034"/>
              <dgm:constr type="t" for="ch" forName="parent_text_3" refType="h" fact="0.3501"/>
              <dgm:constr type="w" for="ch" forName="parent_text_3" refType="w" fact="0.3478"/>
              <dgm:constr type="h" for="ch" forName="parent_text_3" refType="h" fact="0.1596"/>
              <dgm:constr type="l" for="ch" forName="accent_4" refType="w" fact="0.3766"/>
              <dgm:constr type="t" for="ch" forName="accent_4" refType="h" fact="0.9211"/>
              <dgm:constr type="w" for="ch" forName="accent_4" refType="w" fact="0.0696"/>
              <dgm:constr type="h" for="ch" forName="accent_4" refType="h" fact="0.0789"/>
              <dgm:constr type="l" for="ch" forName="parent_text_6" refType="w" fact="0.6328"/>
              <dgm:constr type="t" for="ch" forName="parent_text_6" refType="h" fact="0.7561"/>
              <dgm:constr type="w" for="ch" forName="parent_text_6" refType="w" fact="0.3478"/>
              <dgm:constr type="h" for="ch" forName="parent_text_6" refType="h" fact="0.1784"/>
              <dgm:constr type="l" for="ch" forName="accent_5" refType="w" fact="0.3431"/>
              <dgm:constr type="t" for="ch" forName="accent_5" refType="h" fact="0.6725"/>
              <dgm:constr type="w" for="ch" forName="accent_5" refType="w" fact="0.0386"/>
              <dgm:constr type="h" for="ch" forName="accent_5" refType="h" fact="0.0439"/>
            </dgm:constrLst>
          </dgm:else>
        </dgm:choose>
      </dgm:if>
      <dgm:if name="Name26" axis="ch" ptType="node" func="cnt" op="equ" val="7">
        <dgm:alg type="composite">
          <dgm:param type="ar" val="1.0352"/>
        </dgm:alg>
        <dgm:choose name="Name27">
          <dgm:if name="Name28" func="var" arg="dir" op="equ" val="norm">
            <dgm:constrLst>
              <dgm:constr type="primFontSz" for="des" ptType="node" op="equ" val="65"/>
              <dgm:constr type="l" for="ch" forName="accent_1" refType="w" fact="0.7553"/>
              <dgm:constr type="t" for="ch" forName="accent_1" refType="h" fact="0.96"/>
              <dgm:constr type="w" for="ch" forName="accent_1" refType="w" fact="0.0386"/>
              <dgm:constr type="h" for="ch" forName="accent_1" refType="h" fact="0.04"/>
              <dgm:constr type="l" for="ch" forName="image_accent_2" refType="w" fact="0.4832"/>
              <dgm:constr type="t" for="ch" forName="image_accent_2" refType="h" fact="0.4899"/>
              <dgm:constr type="w" for="ch" forName="image_accent_2" refType="w" fact="0.1226"/>
              <dgm:constr type="h" for="ch" forName="image_accent_2" refType="h" fact="0.1269"/>
              <dgm:constr type="l" for="ch" forName="image_2" refType="w" fact="0.4904"/>
              <dgm:constr type="t" for="ch" forName="image_2" refType="h" fact="0.4973"/>
              <dgm:constr type="w" for="ch" forName="image_2" refType="w" fact="0.1082"/>
              <dgm:constr type="h" for="ch" forName="image_2" refType="h" fact="0.112"/>
              <dgm:constr type="l" for="ch" forName="image_accent_3" refType="w" fact="0.4352"/>
              <dgm:constr type="t" for="ch" forName="image_accent_3" refType="h" fact="0.3107"/>
              <dgm:constr type="w" for="ch" forName="image_accent_3" refType="w" fact="0.1573"/>
              <dgm:constr type="h" for="ch" forName="image_accent_3" refType="h" fact="0.1628"/>
              <dgm:constr type="l" for="ch" forName="image_3" refType="w" fact="0.4435"/>
              <dgm:constr type="t" for="ch" forName="image_3" refType="h" fact="0.3193"/>
              <dgm:constr type="w" for="ch" forName="image_3" refType="w" fact="0.1407"/>
              <dgm:constr type="h" for="ch" forName="image_3" refType="h" fact="0.1456"/>
              <dgm:constr type="l" for="ch" forName="image_accent_4" refType="w" fact="0.4528"/>
              <dgm:constr type="t" for="ch" forName="image_accent_4" refType="h" fact="0.1659"/>
              <dgm:constr type="w" for="ch" forName="image_accent_4" refType="w" fact="0.1103"/>
              <dgm:constr type="h" for="ch" forName="image_accent_4" refType="h" fact="0.1141"/>
              <dgm:constr type="l" for="ch" forName="image_4" refType="w" fact="0.4593"/>
              <dgm:constr type="t" for="ch" forName="image_4" refType="h" fact="0.1726"/>
              <dgm:constr type="w" for="ch" forName="image_4" refType="w" fact="0.0973"/>
              <dgm:constr type="h" for="ch" forName="image_4" refType="h" fact="0.1007"/>
              <dgm:constr type="l" for="ch" forName="image_accent_5" refType="w" fact="0.5301"/>
              <dgm:constr type="t" for="ch" forName="image_accent_5" refType="h" fact="0.0592"/>
              <dgm:constr type="w" for="ch" forName="image_accent_5" refType="w" fact="0.1022"/>
              <dgm:constr type="h" for="ch" forName="image_accent_5" refType="h" fact="0.1058"/>
              <dgm:constr type="l" for="ch" forName="image_5" refType="w" fact="0.5361"/>
              <dgm:constr type="t" for="ch" forName="image_5" refType="h" fact="0.0654"/>
              <dgm:constr type="w" for="ch" forName="image_5" refType="w" fact="0.0902"/>
              <dgm:constr type="h" for="ch" forName="image_5" refType="h" fact="0.0933"/>
              <dgm:constr type="l" for="ch" forName="image_accent_6" refType="w" fact="0.3864"/>
              <dgm:constr type="t" for="ch" forName="image_accent_6" refType="h" fact="0.68"/>
              <dgm:constr type="w" for="ch" forName="image_accent_6" refType="w" fact="0.1757"/>
              <dgm:constr type="h" for="ch" forName="image_accent_6" refType="h" fact="0.1819"/>
              <dgm:constr type="l" for="ch" forName="image_6" refType="w" fact="0.3957"/>
              <dgm:constr type="t" for="ch" forName="image_6" refType="h" fact="0.6896"/>
              <dgm:constr type="w" for="ch" forName="image_6" refType="w" fact="0.1572"/>
              <dgm:constr type="h" for="ch" forName="image_6" refType="h" fact="0.1627"/>
              <dgm:constr type="l" for="ch" forName="image_accent_7" refType="w" fact="0.5291"/>
              <dgm:constr type="t" for="ch" forName="image_accent_7" refType="h" fact="0.8325"/>
              <dgm:constr type="w" for="ch" forName="image_accent_7" refType="w" fact="0.1103"/>
              <dgm:constr type="h" for="ch" forName="image_accent_7" refType="h" fact="0.1141"/>
              <dgm:constr type="l" for="ch" forName="image_7" refType="w" fact="0.5356"/>
              <dgm:constr type="t" for="ch" forName="image_7" refType="h" fact="0.8392"/>
              <dgm:constr type="w" for="ch" forName="image_7" refType="w" fact="0.0973"/>
              <dgm:constr type="h" for="ch" forName="image_7" refType="h" fact="0.1007"/>
              <dgm:constr type="l" for="ch" forName="image_accent_1" refType="w" fact="0.2318"/>
              <dgm:constr type="t" for="ch" forName="image_accent_1" refType="h" fact="0.444"/>
              <dgm:constr type="w" for="ch" forName="image_accent_1" refType="w" fact="0.2344"/>
              <dgm:constr type="h" for="ch" forName="image_accent_1" refType="h" fact="0.2426"/>
              <dgm:constr type="l" for="ch" forName="image_1" refType="w" fact="0.2408"/>
              <dgm:constr type="t" for="ch" forName="image_1" refType="h" fact="0.4533"/>
              <dgm:constr type="w" for="ch" forName="image_1" refType="w" fact="0.2164"/>
              <dgm:constr type="h" for="ch" forName="image_1" refType="h" fact="0.224"/>
              <dgm:constr type="l" for="ch" forName="parent_text_1" refType="w" fact="0"/>
              <dgm:constr type="t" for="ch" forName="parent_text_1" refType="h" fact="0.3193"/>
              <dgm:constr type="w" for="ch" forName="parent_text_1" refType="w" fact="0.3478"/>
              <dgm:constr type="h" for="ch" forName="parent_text_1" refType="h" fact="0.115"/>
              <dgm:constr type="l" for="ch" forName="accent_2" refType="w" fact="0.3813"/>
              <dgm:constr type="t" for="ch" forName="accent_2" refType="h" fact="0.2653"/>
              <dgm:constr type="w" for="ch" forName="accent_2" refType="w" fact="0.0696"/>
              <dgm:constr type="h" for="ch" forName="accent_2" refType="h" fact="0.072"/>
              <dgm:constr type="l" for="ch" forName="parent_text_2" refType="w" fact="0.6311"/>
              <dgm:constr type="t" for="ch" forName="parent_text_2" refType="h" fact="0.4973"/>
              <dgm:constr type="w" for="ch" forName="parent_text_2" refType="w" fact="0.3478"/>
              <dgm:constr type="h" for="ch" forName="parent_text_2" refType="h" fact="0.112"/>
              <dgm:constr type="l" for="ch" forName="parent_text_4" refType="w" fact="0.5878"/>
              <dgm:constr type="t" for="ch" forName="parent_text_4" refType="h" fact="0.1726"/>
              <dgm:constr type="w" for="ch" forName="parent_text_4" refType="w" fact="0.3478"/>
              <dgm:constr type="h" for="ch" forName="parent_text_4" refType="h" fact="0.1007"/>
              <dgm:constr type="l" for="ch" forName="accent_3" refType="w" fact="0.7038"/>
              <dgm:constr type="t" for="ch" forName="accent_3" refType="h" fact="0"/>
              <dgm:constr type="w" for="ch" forName="accent_3" refType="w" fact="0.0258"/>
              <dgm:constr type="h" for="ch" forName="accent_3" refType="h" fact="0.0267"/>
              <dgm:constr type="l" for="ch" forName="parent_text_5" refType="w" fact="0.6522"/>
              <dgm:constr type="t" for="ch" forName="parent_text_5" refType="h" fact="0.0654"/>
              <dgm:constr type="w" for="ch" forName="parent_text_5" refType="w" fact="0.3478"/>
              <dgm:constr type="h" for="ch" forName="parent_text_5" refType="h" fact="0.0933"/>
              <dgm:constr type="l" for="ch" forName="parent_text_3" refType="w" fact="0.6182"/>
              <dgm:constr type="t" for="ch" forName="parent_text_3" refType="h" fact="0.3193"/>
              <dgm:constr type="w" for="ch" forName="parent_text_3" refType="w" fact="0.3478"/>
              <dgm:constr type="h" for="ch" forName="parent_text_3" refType="h" fact="0.1456"/>
              <dgm:constr type="l" for="ch" forName="parent_text_6" refType="w" fact="0.02"/>
              <dgm:constr type="t" for="ch" forName="parent_text_6" refType="h" fact="0.6896"/>
              <dgm:constr type="w" for="ch" forName="parent_text_6" refType="w" fact="0.3478"/>
              <dgm:constr type="h" for="ch" forName="parent_text_6" refType="h" fact="0.1627"/>
              <dgm:constr type="l" for="ch" forName="accent_4" refType="w" fact="0.6265"/>
              <dgm:constr type="t" for="ch" forName="accent_4" refType="h" fact="0.0213"/>
              <dgm:constr type="w" for="ch" forName="accent_4" refType="w" fact="0.0515"/>
              <dgm:constr type="h" for="ch" forName="accent_4" refType="h" fact="0.0533"/>
              <dgm:constr type="l" for="ch" forName="accent_5" refType="w" fact="0.6522"/>
              <dgm:constr type="t" for="ch" forName="accent_5" refType="h" fact="0.92"/>
              <dgm:constr type="w" for="ch" forName="accent_5" refType="w" fact="0.0696"/>
              <dgm:constr type="h" for="ch" forName="accent_5" refType="h" fact="0.072"/>
              <dgm:constr type="l" for="ch" forName="parent_text_7" refType="w" fact="0.105"/>
              <dgm:constr type="t" for="ch" forName="parent_text_7" refType="h" fact="0.87"/>
              <dgm:constr type="w" for="ch" forName="parent_text_7" refType="w" fact="0.407"/>
              <dgm:constr type="h" for="ch" forName="parent_text_7" refType="h" fact="0.13"/>
              <dgm:constr type="l" for="ch" forName="accent_6" refType="w" fact="0.6136"/>
              <dgm:constr type="t" for="ch" forName="accent_6" refType="h" fact="0.6133"/>
              <dgm:constr type="w" for="ch" forName="accent_6" refType="w" fact="0.0386"/>
              <dgm:constr type="h" for="ch" forName="accent_6" refType="h" fact="0.04"/>
            </dgm:constrLst>
          </dgm:if>
          <dgm:else name="Name29">
            <dgm:constrLst>
              <dgm:constr type="primFontSz" for="des" ptType="node" op="equ" val="65"/>
              <dgm:constr type="l" for="ch" forName="accent_1" refType="w" fact="0.2061"/>
              <dgm:constr type="t" for="ch" forName="accent_1" refType="h" fact="0.96"/>
              <dgm:constr type="w" for="ch" forName="accent_1" refType="w" fact="0.0386"/>
              <dgm:constr type="h" for="ch" forName="accent_1" refType="h" fact="0.04"/>
              <dgm:constr type="l" for="ch" forName="image_accent_7" refType="w" fact="0.3606"/>
              <dgm:constr type="t" for="ch" forName="image_accent_7" refType="h" fact="0.8325"/>
              <dgm:constr type="w" for="ch" forName="image_accent_7" refType="w" fact="0.1103"/>
              <dgm:constr type="h" for="ch" forName="image_accent_7" refType="h" fact="0.1141"/>
              <dgm:constr type="l" for="ch" forName="image_7" refType="w" fact="0.3671"/>
              <dgm:constr type="t" for="ch" forName="image_7" refType="h" fact="0.8392"/>
              <dgm:constr type="w" for="ch" forName="image_7" refType="w" fact="0.0973"/>
              <dgm:constr type="h" for="ch" forName="image_7" refType="h" fact="0.1007"/>
              <dgm:constr type="l" for="ch" forName="image_accent_6" refType="w" fact="0.4379"/>
              <dgm:constr type="t" for="ch" forName="image_accent_6" refType="h" fact="0.68"/>
              <dgm:constr type="w" for="ch" forName="image_accent_6" refType="w" fact="0.1757"/>
              <dgm:constr type="h" for="ch" forName="image_accent_6" refType="h" fact="0.1819"/>
              <dgm:constr type="l" for="ch" forName="image_6" refType="w" fact="0.4471"/>
              <dgm:constr type="t" for="ch" forName="image_6" refType="h" fact="0.6896"/>
              <dgm:constr type="w" for="ch" forName="image_6" refType="w" fact="0.1572"/>
              <dgm:constr type="h" for="ch" forName="image_6" refType="h" fact="0.1627"/>
              <dgm:constr type="l" for="ch" forName="image_accent_5" refType="w" fact="0.3677"/>
              <dgm:constr type="t" for="ch" forName="image_accent_5" refType="h" fact="0.0592"/>
              <dgm:constr type="w" for="ch" forName="image_accent_5" refType="w" fact="0.1022"/>
              <dgm:constr type="h" for="ch" forName="image_accent_5" refType="h" fact="0.1058"/>
              <dgm:constr type="l" for="ch" forName="image_5" refType="w" fact="0.3738"/>
              <dgm:constr type="t" for="ch" forName="image_5" refType="h" fact="0.0654"/>
              <dgm:constr type="w" for="ch" forName="image_5" refType="w" fact="0.0902"/>
              <dgm:constr type="h" for="ch" forName="image_5" refType="h" fact="0.0933"/>
              <dgm:constr type="l" for="ch" forName="image_accent_4" refType="w" fact="0.437"/>
              <dgm:constr type="t" for="ch" forName="image_accent_4" refType="h" fact="0.1659"/>
              <dgm:constr type="w" for="ch" forName="image_accent_4" refType="w" fact="0.1103"/>
              <dgm:constr type="h" for="ch" forName="image_accent_4" refType="h" fact="0.1141"/>
              <dgm:constr type="l" for="ch" forName="image_4" refType="w" fact="0.4434"/>
              <dgm:constr type="t" for="ch" forName="image_4" refType="h" fact="0.1726"/>
              <dgm:constr type="w" for="ch" forName="image_4" refType="w" fact="0.0973"/>
              <dgm:constr type="h" for="ch" forName="image_4" refType="h" fact="0.1007"/>
              <dgm:constr type="l" for="ch" forName="image_accent_2" refType="w" fact="0.3942"/>
              <dgm:constr type="t" for="ch" forName="image_accent_2" refType="h" fact="0.4899"/>
              <dgm:constr type="w" for="ch" forName="image_accent_2" refType="w" fact="0.1226"/>
              <dgm:constr type="h" for="ch" forName="image_accent_2" refType="h" fact="0.1269"/>
              <dgm:constr type="l" for="ch" forName="image_2" refType="w" fact="0.4014"/>
              <dgm:constr type="t" for="ch" forName="image_2" refType="h" fact="0.4973"/>
              <dgm:constr type="w" for="ch" forName="image_2" refType="w" fact="0.1082"/>
              <dgm:constr type="h" for="ch" forName="image_2" refType="h" fact="0.112"/>
              <dgm:constr type="l" for="ch" forName="image_accent_3" refType="w" fact="0.4075"/>
              <dgm:constr type="t" for="ch" forName="image_accent_3" refType="h" fact="0.3107"/>
              <dgm:constr type="w" for="ch" forName="image_accent_3" refType="w" fact="0.1573"/>
              <dgm:constr type="h" for="ch" forName="image_accent_3" refType="h" fact="0.1628"/>
              <dgm:constr type="l" for="ch" forName="image_3" refType="w" fact="0.4158"/>
              <dgm:constr type="t" for="ch" forName="image_3" refType="h" fact="0.3193"/>
              <dgm:constr type="w" for="ch" forName="image_3" refType="w" fact="0.1407"/>
              <dgm:constr type="h" for="ch" forName="image_3" refType="h" fact="0.1456"/>
              <dgm:constr type="l" for="ch" forName="image_accent_1" refType="w" fact="0.5338"/>
              <dgm:constr type="t" for="ch" forName="image_accent_1" refType="h" fact="0.444"/>
              <dgm:constr type="w" for="ch" forName="image_accent_1" refType="w" fact="0.2344"/>
              <dgm:constr type="h" for="ch" forName="image_accent_1" refType="h" fact="0.2426"/>
              <dgm:constr type="l" for="ch" forName="image_1" refType="w" fact="0.5428"/>
              <dgm:constr type="t" for="ch" forName="image_1" refType="h" fact="0.4533"/>
              <dgm:constr type="w" for="ch" forName="image_1" refType="w" fact="0.2164"/>
              <dgm:constr type="h" for="ch" forName="image_1" refType="h" fact="0.224"/>
              <dgm:constr type="l" for="ch" forName="parent_text_1" refType="w" fact="0.6522"/>
              <dgm:constr type="t" for="ch" forName="parent_text_1" refType="h" fact="0.3193"/>
              <dgm:constr type="w" for="ch" forName="parent_text_1" refType="w" fact="0.3478"/>
              <dgm:constr type="h" for="ch" forName="parent_text_1" refType="h" fact="0.115"/>
              <dgm:constr type="l" for="ch" forName="accent_2" refType="w" fact="0.5492"/>
              <dgm:constr type="t" for="ch" forName="accent_2" refType="h" fact="0.2653"/>
              <dgm:constr type="w" for="ch" forName="accent_2" refType="w" fact="0.0696"/>
              <dgm:constr type="h" for="ch" forName="accent_2" refType="h" fact="0.072"/>
              <dgm:constr type="l" for="ch" forName="parent_text_2" refType="w" fact="0.0211"/>
              <dgm:constr type="t" for="ch" forName="parent_text_2" refType="h" fact="0.4973"/>
              <dgm:constr type="w" for="ch" forName="parent_text_2" refType="w" fact="0.3478"/>
              <dgm:constr type="h" for="ch" forName="parent_text_2" refType="h" fact="0.112"/>
              <dgm:constr type="l" for="ch" forName="parent_text_4" refType="w" fact="0.0644"/>
              <dgm:constr type="t" for="ch" forName="parent_text_4" refType="h" fact="0.1726"/>
              <dgm:constr type="w" for="ch" forName="parent_text_4" refType="w" fact="0.3478"/>
              <dgm:constr type="h" for="ch" forName="parent_text_4" refType="h" fact="0.1007"/>
              <dgm:constr type="l" for="ch" forName="accent_3" refType="w" fact="0.2705"/>
              <dgm:constr type="t" for="ch" forName="accent_3" refType="h" fact="0"/>
              <dgm:constr type="w" for="ch" forName="accent_3" refType="w" fact="0.0258"/>
              <dgm:constr type="h" for="ch" forName="accent_3" refType="h" fact="0.0267"/>
              <dgm:constr type="l" for="ch" forName="parent_text_5" refType="w" fact="0"/>
              <dgm:constr type="t" for="ch" forName="parent_text_5" refType="h" fact="0.0654"/>
              <dgm:constr type="w" for="ch" forName="parent_text_5" refType="w" fact="0.3478"/>
              <dgm:constr type="h" for="ch" forName="parent_text_5" refType="h" fact="0.0933"/>
              <dgm:constr type="l" for="ch" forName="parent_text_3" refType="w" fact="0.034"/>
              <dgm:constr type="t" for="ch" forName="parent_text_3" refType="h" fact="0.3193"/>
              <dgm:constr type="w" for="ch" forName="parent_text_3" refType="w" fact="0.3478"/>
              <dgm:constr type="h" for="ch" forName="parent_text_3" refType="h" fact="0.1456"/>
              <dgm:constr type="l" for="ch" forName="parent_text_6" refType="w" fact="0.63"/>
              <dgm:constr type="t" for="ch" forName="parent_text_6" refType="h" fact="0.6896"/>
              <dgm:constr type="w" for="ch" forName="parent_text_6" refType="w" fact="0.3478"/>
              <dgm:constr type="h" for="ch" forName="parent_text_6" refType="h" fact="0.1627"/>
              <dgm:constr type="l" for="ch" forName="accent_4" refType="w" fact="0.322"/>
              <dgm:constr type="t" for="ch" forName="accent_4" refType="h" fact="0.0213"/>
              <dgm:constr type="w" for="ch" forName="accent_4" refType="w" fact="0.0515"/>
              <dgm:constr type="h" for="ch" forName="accent_4" refType="h" fact="0.0533"/>
              <dgm:constr type="l" for="ch" forName="accent_5" refType="w" fact="0.2782"/>
              <dgm:constr type="t" for="ch" forName="accent_5" refType="h" fact="0.92"/>
              <dgm:constr type="w" for="ch" forName="accent_5" refType="w" fact="0.0696"/>
              <dgm:constr type="h" for="ch" forName="accent_5" refType="h" fact="0.072"/>
              <dgm:constr type="l" for="ch" forName="parent_text_7" refType="w" fact="0.485"/>
              <dgm:constr type="t" for="ch" forName="parent_text_7" refType="h" fact="0.87"/>
              <dgm:constr type="w" for="ch" forName="parent_text_7" refType="w" fact="0.347"/>
              <dgm:constr type="h" for="ch" forName="parent_text_7" refType="h" fact="0.13"/>
              <dgm:constr type="l" for="ch" forName="accent_6" refType="w" fact="0.3478"/>
              <dgm:constr type="t" for="ch" forName="accent_6" refType="h" fact="0.6133"/>
              <dgm:constr type="w" for="ch" forName="accent_6" refType="w" fact="0.0386"/>
              <dgm:constr type="h" for="ch" forName="accent_6" refType="h" fact="0.04"/>
            </dgm:constrLst>
          </dgm:else>
        </dgm:choose>
        <dgm:layoutNode name="accent_6" styleLbl="alignNode1">
          <dgm:alg type="sp"/>
          <dgm:shape xmlns:r="http://schemas.openxmlformats.org/officeDocument/2006/relationships" type="donut" r:blip="">
            <dgm:adjLst>
              <dgm:adj idx="1" val="0.0746"/>
            </dgm:adjLst>
          </dgm:shape>
          <dgm:presOf/>
        </dgm:layoutNode>
      </dgm:if>
      <dgm:else name="Name30">
        <dgm:alg type="composite">
          <dgm:param type="ar" val="0.9705"/>
        </dgm:alg>
        <dgm:choose name="Name31">
          <dgm:if name="Name32" func="var" arg="dir" op="equ" val="norm">
            <dgm:constrLst>
              <dgm:constr type="primFontSz" for="des" ptType="node" op="equ" val="65"/>
              <dgm:constr type="l" for="ch" forName="accent_1" refType="w" fact="0.7599"/>
              <dgm:constr type="t" for="ch" forName="accent_1" refType="h" fact="0.925"/>
              <dgm:constr type="w" for="ch" forName="accent_1" refType="w" fact="0.0386"/>
              <dgm:constr type="h" for="ch" forName="accent_1" refType="h" fact="0.0375"/>
              <dgm:constr type="l" for="ch" forName="accent_2" refType="w" fact="0.6182"/>
              <dgm:constr type="t" for="ch" forName="accent_2" refType="h" fact="0.575"/>
              <dgm:constr type="w" for="ch" forName="accent_2" refType="w" fact="0.0386"/>
              <dgm:constr type="h" for="ch" forName="accent_2" refType="h" fact="0.0375"/>
              <dgm:constr type="l" for="ch" forName="image_accent_8" refType="w" fact="0.6449"/>
              <dgm:constr type="t" for="ch" forName="image_accent_8" refType="h" fact="0.8508"/>
              <dgm:constr type="w" for="ch" forName="image_accent_8" refType="w" fact="0.1022"/>
              <dgm:constr type="h" for="ch" forName="image_accent_8" refType="h" fact="0.0992"/>
              <dgm:constr type="l" for="ch" forName="image_8" refType="w" fact="0.6538"/>
              <dgm:constr type="t" for="ch" forName="image_8" refType="h" fact="0.8595"/>
              <dgm:constr type="w" for="ch" forName="image_8" refType="w" fact="0.0844"/>
              <dgm:constr type="h" for="ch" forName="image_8" refType="h" fact="0.0819"/>
              <dgm:constr type="l" for="ch" forName="image_accent_7" refType="w" fact="0.5291"/>
              <dgm:constr type="t" for="ch" forName="image_accent_7" refType="h" fact="0.7805"/>
              <dgm:constr type="w" for="ch" forName="image_accent_7" refType="w" fact="0.1103"/>
              <dgm:constr type="h" for="ch" forName="image_accent_7" refType="h" fact="0.107"/>
              <dgm:constr type="l" for="ch" forName="image_7" refType="w" fact="0.5356"/>
              <dgm:constr type="t" for="ch" forName="image_7" refType="h" fact="0.7868"/>
              <dgm:constr type="w" for="ch" forName="image_7" refType="w" fact="0.0973"/>
              <dgm:constr type="h" for="ch" forName="image_7" refType="h" fact="0.0944"/>
              <dgm:constr type="l" for="ch" forName="image_accent_6" refType="w" fact="0.3864"/>
              <dgm:constr type="t" for="ch" forName="image_accent_6" refType="h" fact="0.6375"/>
              <dgm:constr type="w" for="ch" forName="image_accent_6" refType="w" fact="0.1757"/>
              <dgm:constr type="h" for="ch" forName="image_accent_6" refType="h" fact="0.1706"/>
              <dgm:constr type="l" for="ch" forName="image_6" refType="w" fact="0.3957"/>
              <dgm:constr type="t" for="ch" forName="image_6" refType="h" fact="0.6465"/>
              <dgm:constr type="w" for="ch" forName="image_6" refType="w" fact="0.1572"/>
              <dgm:constr type="h" for="ch" forName="image_6" refType="h" fact="0.1525"/>
              <dgm:constr type="l" for="ch" forName="image_accent_5" refType="w" fact="0.5301"/>
              <dgm:constr type="t" for="ch" forName="image_accent_5" refType="h" fact="0.0555"/>
              <dgm:constr type="w" for="ch" forName="image_accent_5" refType="w" fact="0.1022"/>
              <dgm:constr type="h" for="ch" forName="image_accent_5" refType="h" fact="0.0992"/>
              <dgm:constr type="l" for="ch" forName="image_5" refType="w" fact="0.5361"/>
              <dgm:constr type="t" for="ch" forName="image_5" refType="h" fact="0.0613"/>
              <dgm:constr type="w" for="ch" forName="image_5" refType="w" fact="0.0902"/>
              <dgm:constr type="h" for="ch" forName="image_5" refType="h" fact="0.0875"/>
              <dgm:constr type="l" for="ch" forName="image_accent_4" refType="w" fact="0.4528"/>
              <dgm:constr type="t" for="ch" forName="image_accent_4" refType="h" fact="0.1555"/>
              <dgm:constr type="w" for="ch" forName="image_accent_4" refType="w" fact="0.1103"/>
              <dgm:constr type="h" for="ch" forName="image_accent_4" refType="h" fact="0.107"/>
              <dgm:constr type="l" for="ch" forName="image_4" refType="w" fact="0.4593"/>
              <dgm:constr type="t" for="ch" forName="image_4" refType="h" fact="0.1618"/>
              <dgm:constr type="w" for="ch" forName="image_4" refType="w" fact="0.0973"/>
              <dgm:constr type="h" for="ch" forName="image_4" refType="h" fact="0.0944"/>
              <dgm:constr type="l" for="ch" forName="image_accent_2" refType="w" fact="0.4832"/>
              <dgm:constr type="t" for="ch" forName="image_accent_2" refType="h" fact="0.4593"/>
              <dgm:constr type="w" for="ch" forName="image_accent_2" refType="w" fact="0.1226"/>
              <dgm:constr type="h" for="ch" forName="image_accent_2" refType="h" fact="0.119"/>
              <dgm:constr type="l" for="ch" forName="image_2" refType="w" fact="0.4904"/>
              <dgm:constr type="t" for="ch" forName="image_2" refType="h" fact="0.4663"/>
              <dgm:constr type="w" for="ch" forName="image_2" refType="w" fact="0.1082"/>
              <dgm:constr type="h" for="ch" forName="image_2" refType="h" fact="0.105"/>
              <dgm:constr type="l" for="ch" forName="image_accent_3" refType="w" fact="0.4352"/>
              <dgm:constr type="t" for="ch" forName="image_accent_3" refType="h" fact="0.2913"/>
              <dgm:constr type="w" for="ch" forName="image_accent_3" refType="w" fact="0.1573"/>
              <dgm:constr type="h" for="ch" forName="image_accent_3" refType="h" fact="0.1526"/>
              <dgm:constr type="l" for="ch" forName="image_3" refType="w" fact="0.4435"/>
              <dgm:constr type="t" for="ch" forName="image_3" refType="h" fact="0.2993"/>
              <dgm:constr type="w" for="ch" forName="image_3" refType="w" fact="0.1407"/>
              <dgm:constr type="h" for="ch" forName="image_3" refType="h" fact="0.1365"/>
              <dgm:constr type="l" for="ch" forName="image_accent_1" refType="w" fact="0.2318"/>
              <dgm:constr type="t" for="ch" forName="image_accent_1" refType="h" fact="0.4163"/>
              <dgm:constr type="w" for="ch" forName="image_accent_1" refType="w" fact="0.2344"/>
              <dgm:constr type="h" for="ch" forName="image_accent_1" refType="h" fact="0.2275"/>
              <dgm:constr type="l" for="ch" forName="image_1" refType="w" fact="0.2408"/>
              <dgm:constr type="t" for="ch" forName="image_1" refType="h" fact="0.425"/>
              <dgm:constr type="w" for="ch" forName="image_1" refType="w" fact="0.2164"/>
              <dgm:constr type="h" for="ch" forName="image_1" refType="h" fact="0.21"/>
              <dgm:constr type="l" for="ch" forName="parent_text_1" refType="w" fact="0"/>
              <dgm:constr type="t" for="ch" forName="parent_text_1" refType="h" fact="0.2993"/>
              <dgm:constr type="w" for="ch" forName="parent_text_1" refType="w" fact="0.3478"/>
              <dgm:constr type="h" for="ch" forName="parent_text_1" refType="h" fact="0.11"/>
              <dgm:constr type="l" for="ch" forName="accent_3" refType="w" fact="0.3813"/>
              <dgm:constr type="t" for="ch" forName="accent_3" refType="h" fact="0.2488"/>
              <dgm:constr type="w" for="ch" forName="accent_3" refType="w" fact="0.0696"/>
              <dgm:constr type="h" for="ch" forName="accent_3" refType="h" fact="0.0675"/>
              <dgm:constr type="l" for="ch" forName="parent_text_2" refType="w" fact="0.6311"/>
              <dgm:constr type="t" for="ch" forName="parent_text_2" refType="h" fact="0.4663"/>
              <dgm:constr type="w" for="ch" forName="parent_text_2" refType="w" fact="0.3478"/>
              <dgm:constr type="h" for="ch" forName="parent_text_2" refType="h" fact="0.105"/>
              <dgm:constr type="l" for="ch" forName="parent_text_4" refType="w" fact="0.5878"/>
              <dgm:constr type="t" for="ch" forName="parent_text_4" refType="h" fact="0.1618"/>
              <dgm:constr type="w" for="ch" forName="parent_text_4" refType="w" fact="0.3478"/>
              <dgm:constr type="h" for="ch" forName="parent_text_4" refType="h" fact="0.0944"/>
              <dgm:constr type="l" for="ch" forName="accent_4" refType="w" fact="0.7038"/>
              <dgm:constr type="t" for="ch" forName="accent_4" refType="h" fact="0"/>
              <dgm:constr type="w" for="ch" forName="accent_4" refType="w" fact="0.0258"/>
              <dgm:constr type="h" for="ch" forName="accent_4" refType="h" fact="0.025"/>
              <dgm:constr type="l" for="ch" forName="parent_text_5" refType="w" fact="0.6522"/>
              <dgm:constr type="t" for="ch" forName="parent_text_5" refType="h" fact="0.0625"/>
              <dgm:constr type="w" for="ch" forName="parent_text_5" refType="w" fact="0.3478"/>
              <dgm:constr type="h" for="ch" forName="parent_text_5" refType="h" fact="0.0863"/>
              <dgm:constr type="l" for="ch" forName="parent_text_3" refType="w" fact="0.6182"/>
              <dgm:constr type="t" for="ch" forName="parent_text_3" refType="h" fact="0.2993"/>
              <dgm:constr type="w" for="ch" forName="parent_text_3" refType="w" fact="0.3478"/>
              <dgm:constr type="h" for="ch" forName="parent_text_3" refType="h" fact="0.1365"/>
              <dgm:constr type="l" for="ch" forName="parent_text_6" refType="w" fact="0.02"/>
              <dgm:constr type="t" for="ch" forName="parent_text_6" refType="h" fact="0.6465"/>
              <dgm:constr type="w" for="ch" forName="parent_text_6" refType="w" fact="0.3478"/>
              <dgm:constr type="h" for="ch" forName="parent_text_6" refType="h" fact="0.1525"/>
              <dgm:constr type="l" for="ch" forName="accent_5" refType="w" fact="0.6265"/>
              <dgm:constr type="t" for="ch" forName="accent_5" refType="h" fact="0.02"/>
              <dgm:constr type="w" for="ch" forName="accent_5" refType="w" fact="0.0515"/>
              <dgm:constr type="h" for="ch" forName="accent_5" refType="h" fact="0.05"/>
              <dgm:constr type="l" for="ch" forName="parent_text_7" refType="w" fact="0.165"/>
              <dgm:constr type="t" for="ch" forName="parent_text_7" refType="h" fact="0.81"/>
              <dgm:constr type="w" for="ch" forName="parent_text_7" refType="w" fact="0.3478"/>
              <dgm:constr type="h" for="ch" forName="parent_text_7" refType="h" fact="0.077"/>
              <dgm:constr type="l" for="ch" forName="parent_text_8" refType="w" fact="0.275"/>
              <dgm:constr type="t" for="ch" forName="parent_text_8" refType="h" fact="0.89"/>
              <dgm:constr type="w" for="ch" forName="parent_text_8" refType="w" fact="0.3478"/>
              <dgm:constr type="h" for="ch" forName="parent_text_8" refType="h" fact="0.11"/>
            </dgm:constrLst>
          </dgm:if>
          <dgm:else name="Name33">
            <dgm:constrLst>
              <dgm:constr type="primFontSz" for="des" ptType="node" op="equ" val="65"/>
              <dgm:constr type="l" for="ch" forName="accent_1" refType="w" fact="0.2014"/>
              <dgm:constr type="t" for="ch" forName="accent_1" refType="h" fact="0.925"/>
              <dgm:constr type="w" for="ch" forName="accent_1" refType="w" fact="0.0386"/>
              <dgm:constr type="h" for="ch" forName="accent_1" refType="h" fact="0.0375"/>
              <dgm:constr type="l" for="ch" forName="accent_2" refType="w" fact="0.3431"/>
              <dgm:constr type="t" for="ch" forName="accent_2" refType="h" fact="0.575"/>
              <dgm:constr type="w" for="ch" forName="accent_2" refType="w" fact="0.0386"/>
              <dgm:constr type="h" for="ch" forName="accent_2" refType="h" fact="0.0375"/>
              <dgm:constr type="l" for="ch" forName="image_accent_8" refType="w" fact="0.253"/>
              <dgm:constr type="t" for="ch" forName="image_accent_8" refType="h" fact="0.8508"/>
              <dgm:constr type="w" for="ch" forName="image_accent_8" refType="w" fact="0.1022"/>
              <dgm:constr type="h" for="ch" forName="image_accent_8" refType="h" fact="0.0992"/>
              <dgm:constr type="l" for="ch" forName="image_8" refType="w" fact="0.2619"/>
              <dgm:constr type="t" for="ch" forName="image_8" refType="h" fact="0.8595"/>
              <dgm:constr type="w" for="ch" forName="image_8" refType="w" fact="0.0844"/>
              <dgm:constr type="h" for="ch" forName="image_8" refType="h" fact="0.0819"/>
              <dgm:constr type="l" for="ch" forName="image_accent_7" refType="w" fact="0.3606"/>
              <dgm:constr type="t" for="ch" forName="image_accent_7" refType="h" fact="0.7805"/>
              <dgm:constr type="w" for="ch" forName="image_accent_7" refType="w" fact="0.1103"/>
              <dgm:constr type="h" for="ch" forName="image_accent_7" refType="h" fact="0.107"/>
              <dgm:constr type="l" for="ch" forName="image_7" refType="w" fact="0.3671"/>
              <dgm:constr type="t" for="ch" forName="image_7" refType="h" fact="0.7868"/>
              <dgm:constr type="w" for="ch" forName="image_7" refType="w" fact="0.0973"/>
              <dgm:constr type="h" for="ch" forName="image_7" refType="h" fact="0.0944"/>
              <dgm:constr type="l" for="ch" forName="image_accent_6" refType="w" fact="0.4379"/>
              <dgm:constr type="t" for="ch" forName="image_accent_6" refType="h" fact="0.6375"/>
              <dgm:constr type="w" for="ch" forName="image_accent_6" refType="w" fact="0.1757"/>
              <dgm:constr type="h" for="ch" forName="image_accent_6" refType="h" fact="0.1706"/>
              <dgm:constr type="l" for="ch" forName="image_6" refType="w" fact="0.4471"/>
              <dgm:constr type="t" for="ch" forName="image_6" refType="h" fact="0.6465"/>
              <dgm:constr type="w" for="ch" forName="image_6" refType="w" fact="0.1572"/>
              <dgm:constr type="h" for="ch" forName="image_6" refType="h" fact="0.1525"/>
              <dgm:constr type="l" for="ch" forName="image_accent_5" refType="w" fact="0.3677"/>
              <dgm:constr type="t" for="ch" forName="image_accent_5" refType="h" fact="0.0555"/>
              <dgm:constr type="w" for="ch" forName="image_accent_5" refType="w" fact="0.1022"/>
              <dgm:constr type="h" for="ch" forName="image_accent_5" refType="h" fact="0.0992"/>
              <dgm:constr type="l" for="ch" forName="image_5" refType="w" fact="0.3738"/>
              <dgm:constr type="t" for="ch" forName="image_5" refType="h" fact="0.0613"/>
              <dgm:constr type="w" for="ch" forName="image_5" refType="w" fact="0.0902"/>
              <dgm:constr type="h" for="ch" forName="image_5" refType="h" fact="0.0875"/>
              <dgm:constr type="l" for="ch" forName="image_accent_4" refType="w" fact="0.437"/>
              <dgm:constr type="t" for="ch" forName="image_accent_4" refType="h" fact="0.1555"/>
              <dgm:constr type="w" for="ch" forName="image_accent_4" refType="w" fact="0.1103"/>
              <dgm:constr type="h" for="ch" forName="image_accent_4" refType="h" fact="0.107"/>
              <dgm:constr type="l" for="ch" forName="image_4" refType="w" fact="0.4434"/>
              <dgm:constr type="t" for="ch" forName="image_4" refType="h" fact="0.1618"/>
              <dgm:constr type="w" for="ch" forName="image_4" refType="w" fact="0.0973"/>
              <dgm:constr type="h" for="ch" forName="image_4" refType="h" fact="0.0944"/>
              <dgm:constr type="l" for="ch" forName="image_accent_2" refType="w" fact="0.3942"/>
              <dgm:constr type="t" for="ch" forName="image_accent_2" refType="h" fact="0.4593"/>
              <dgm:constr type="w" for="ch" forName="image_accent_2" refType="w" fact="0.1226"/>
              <dgm:constr type="h" for="ch" forName="image_accent_2" refType="h" fact="0.119"/>
              <dgm:constr type="l" for="ch" forName="image_2" refType="w" fact="0.4014"/>
              <dgm:constr type="t" for="ch" forName="image_2" refType="h" fact="0.4663"/>
              <dgm:constr type="w" for="ch" forName="image_2" refType="w" fact="0.1082"/>
              <dgm:constr type="h" for="ch" forName="image_2" refType="h" fact="0.105"/>
              <dgm:constr type="l" for="ch" forName="image_accent_3" refType="w" fact="0.4075"/>
              <dgm:constr type="t" for="ch" forName="image_accent_3" refType="h" fact="0.2913"/>
              <dgm:constr type="w" for="ch" forName="image_accent_3" refType="w" fact="0.1573"/>
              <dgm:constr type="h" for="ch" forName="image_accent_3" refType="h" fact="0.1526"/>
              <dgm:constr type="l" for="ch" forName="image_3" refType="w" fact="0.4158"/>
              <dgm:constr type="t" for="ch" forName="image_3" refType="h" fact="0.2993"/>
              <dgm:constr type="w" for="ch" forName="image_3" refType="w" fact="0.1407"/>
              <dgm:constr type="h" for="ch" forName="image_3" refType="h" fact="0.1365"/>
              <dgm:constr type="l" for="ch" forName="image_accent_1" refType="w" fact="0.5338"/>
              <dgm:constr type="t" for="ch" forName="image_accent_1" refType="h" fact="0.4163"/>
              <dgm:constr type="w" for="ch" forName="image_accent_1" refType="w" fact="0.2344"/>
              <dgm:constr type="h" for="ch" forName="image_accent_1" refType="h" fact="0.2275"/>
              <dgm:constr type="l" for="ch" forName="image_1" refType="w" fact="0.5428"/>
              <dgm:constr type="t" for="ch" forName="image_1" refType="h" fact="0.425"/>
              <dgm:constr type="w" for="ch" forName="image_1" refType="w" fact="0.2164"/>
              <dgm:constr type="h" for="ch" forName="image_1" refType="h" fact="0.21"/>
              <dgm:constr type="l" for="ch" forName="parent_text_1" refType="w" fact="0.6522"/>
              <dgm:constr type="t" for="ch" forName="parent_text_1" refType="h" fact="0.2993"/>
              <dgm:constr type="w" for="ch" forName="parent_text_1" refType="w" fact="0.3478"/>
              <dgm:constr type="h" for="ch" forName="parent_text_1" refType="h" fact="0.11"/>
              <dgm:constr type="l" for="ch" forName="accent_3" refType="w" fact="0.5492"/>
              <dgm:constr type="t" for="ch" forName="accent_3" refType="h" fact="0.2488"/>
              <dgm:constr type="w" for="ch" forName="accent_3" refType="w" fact="0.0696"/>
              <dgm:constr type="h" for="ch" forName="accent_3" refType="h" fact="0.0675"/>
              <dgm:constr type="l" for="ch" forName="parent_text_2" refType="w" fact="0.0211"/>
              <dgm:constr type="t" for="ch" forName="parent_text_2" refType="h" fact="0.4663"/>
              <dgm:constr type="w" for="ch" forName="parent_text_2" refType="w" fact="0.3478"/>
              <dgm:constr type="h" for="ch" forName="parent_text_2" refType="h" fact="0.105"/>
              <dgm:constr type="l" for="ch" forName="parent_text_4" refType="w" fact="0.0635"/>
              <dgm:constr type="t" for="ch" forName="parent_text_4" refType="h" fact="0.1618"/>
              <dgm:constr type="w" for="ch" forName="parent_text_4" refType="w" fact="0.3478"/>
              <dgm:constr type="h" for="ch" forName="parent_text_4" refType="h" fact="0.0944"/>
              <dgm:constr type="l" for="ch" forName="accent_4" refType="w" fact="0.2705"/>
              <dgm:constr type="t" for="ch" forName="accent_4" refType="h" fact="0"/>
              <dgm:constr type="w" for="ch" forName="accent_4" refType="w" fact="0.0258"/>
              <dgm:constr type="h" for="ch" forName="accent_4" refType="h" fact="0.025"/>
              <dgm:constr type="l" for="ch" forName="parent_text_5" refType="w" fact="0"/>
              <dgm:constr type="t" for="ch" forName="parent_text_5" refType="h" fact="0.0625"/>
              <dgm:constr type="w" for="ch" forName="parent_text_5" refType="w" fact="0.3478"/>
              <dgm:constr type="h" for="ch" forName="parent_text_5" refType="h" fact="0.0863"/>
              <dgm:constr type="l" for="ch" forName="parent_text_3" refType="w" fact="0.034"/>
              <dgm:constr type="t" for="ch" forName="parent_text_3" refType="h" fact="0.2993"/>
              <dgm:constr type="w" for="ch" forName="parent_text_3" refType="w" fact="0.3478"/>
              <dgm:constr type="h" for="ch" forName="parent_text_3" refType="h" fact="0.1365"/>
              <dgm:constr type="l" for="ch" forName="parent_text_6" refType="w" fact="0.635"/>
              <dgm:constr type="t" for="ch" forName="parent_text_6" refType="h" fact="0.6465"/>
              <dgm:constr type="w" for="ch" forName="parent_text_6" refType="w" fact="0.3478"/>
              <dgm:constr type="h" for="ch" forName="parent_text_6" refType="h" fact="0.1525"/>
              <dgm:constr type="l" for="ch" forName="accent_5" refType="w" fact="0.322"/>
              <dgm:constr type="t" for="ch" forName="accent_5" refType="h" fact="0.02"/>
              <dgm:constr type="w" for="ch" forName="accent_5" refType="w" fact="0.0515"/>
              <dgm:constr type="h" for="ch" forName="accent_5" refType="h" fact="0.05"/>
              <dgm:constr type="l" for="ch" forName="parent_text_7" refType="w" fact="0.49"/>
              <dgm:constr type="t" for="ch" forName="parent_text_7" refType="h" fact="0.81"/>
              <dgm:constr type="w" for="ch" forName="parent_text_7" refType="w" fact="0.3478"/>
              <dgm:constr type="h" for="ch" forName="parent_text_7" refType="h" fact="0.077"/>
              <dgm:constr type="l" for="ch" forName="parent_text_8" refType="w" fact="0.375"/>
              <dgm:constr type="t" for="ch" forName="parent_text_8" refType="h" fact="0.89"/>
              <dgm:constr type="w" for="ch" forName="parent_text_8" refType="w" fact="0.3478"/>
              <dgm:constr type="h" for="ch" forName="parent_text_8" refType="h" fact="0.11"/>
            </dgm:constrLst>
          </dgm:else>
        </dgm:choose>
      </dgm:else>
    </dgm:choose>
    <dgm:forEach name="wrapper" axis="self" ptType="parTrans">
      <dgm:forEach name="wrapper2" axis="self" ptType="sibTrans" st="2">
        <dgm:forEach name="imageAccentRepeat" axis="self">
          <dgm:layoutNode name="imageAccentRepeatNode" styleLbl="alignNode1">
            <dgm:alg type="sp"/>
            <dgm:shape xmlns:r="http://schemas.openxmlformats.org/officeDocument/2006/relationships" type="ellipse" r:blip="">
              <dgm:adjLst/>
            </dgm:shape>
            <dgm:presOf/>
          </dgm:layoutNode>
        </dgm:forEach>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forEach name="Name34" axis="ch" ptType="node" cnt="1">
      <dgm:layoutNode name="parent_text_1" styleLbl="revTx">
        <dgm:varLst>
          <dgm:chMax val="0"/>
          <dgm:chPref val="0"/>
          <dgm:bulletEnabled val="1"/>
        </dgm:varLst>
        <dgm:choose name="Name35">
          <dgm:if name="Name36" func="var" arg="dir" op="equ" val="norm">
            <dgm:alg type="tx">
              <dgm:param type="parTxLTRAlign" val="r"/>
              <dgm:param type="shpTxLTRAlignCh" val="r"/>
              <dgm:param type="txAnchorVert" val="b"/>
              <dgm:param type="lnSpCh" val="15"/>
            </dgm:alg>
          </dgm:if>
          <dgm:else name="Name37">
            <dgm:alg type="tx">
              <dgm:param type="parTxLTRAlign" val="l"/>
              <dgm:param type="shpTxLTRAlignCh" val="l"/>
              <dgm:param type="txAnchorVert" val="b"/>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01"/>
        </dgm:constrLst>
        <dgm:ruleLst>
          <dgm:rule type="primFontSz" val="5" fact="NaN" max="NaN"/>
        </dgm:ruleLst>
      </dgm:layoutNode>
      <dgm:layoutNode name="image_accent_1">
        <dgm:alg type="sp"/>
        <dgm:shape xmlns:r="http://schemas.openxmlformats.org/officeDocument/2006/relationships" r:blip="">
          <dgm:adjLst/>
        </dgm:shape>
        <dgm:presOf/>
        <dgm:constrLst/>
        <dgm:forEach name="Name38" ref="imageAccentRepeat"/>
      </dgm:layoutNode>
      <dgm:layoutNode name="accent_1" styleLbl="alignNode1">
        <dgm:alg type="sp"/>
        <dgm:shape xmlns:r="http://schemas.openxmlformats.org/officeDocument/2006/relationships" type="donut" r:blip="">
          <dgm:adjLst>
            <dgm:adj idx="1" val="0.0746"/>
          </dgm:adjLst>
        </dgm:shape>
        <dgm:presOf/>
      </dgm:layoutNode>
    </dgm:forEach>
    <dgm:forEach name="Name39" axis="ch" ptType="sibTrans" hideLastTrans="0" cnt="1">
      <dgm:layoutNode name="image_1">
        <dgm:alg type="sp"/>
        <dgm:shape xmlns:r="http://schemas.openxmlformats.org/officeDocument/2006/relationships" r:blip="">
          <dgm:adjLst/>
        </dgm:shape>
        <dgm:presOf/>
        <dgm:constrLst/>
        <dgm:forEach name="Name40" ref="imageRepeat"/>
      </dgm:layoutNode>
    </dgm:forEach>
    <dgm:forEach name="Name41" axis="ch" ptType="node" st="2" cnt="1">
      <dgm:layoutNode name="parent_text_2" styleLbl="revTx">
        <dgm:varLst>
          <dgm:chMax val="0"/>
          <dgm:chPref val="0"/>
          <dgm:bulletEnabled val="1"/>
        </dgm:varLst>
        <dgm:choose name="Name42">
          <dgm:if name="Name43" func="var" arg="dir" op="equ" val="norm">
            <dgm:alg type="tx">
              <dgm:param type="parTxLTRAlign" val="l"/>
              <dgm:param type="lnSpCh" val="15"/>
            </dgm:alg>
          </dgm:if>
          <dgm:else name="Name44">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2">
        <dgm:alg type="sp"/>
        <dgm:shape xmlns:r="http://schemas.openxmlformats.org/officeDocument/2006/relationships" r:blip="">
          <dgm:adjLst/>
        </dgm:shape>
        <dgm:presOf/>
        <dgm:constrLst/>
        <dgm:forEach name="Name45" ref="imageAccentRepeat"/>
      </dgm:layoutNode>
    </dgm:forEach>
    <dgm:forEach name="Name46" axis="ch" ptType="sibTrans" hideLastTrans="0" st="2" cnt="1">
      <dgm:layoutNode name="image_2">
        <dgm:alg type="sp"/>
        <dgm:shape xmlns:r="http://schemas.openxmlformats.org/officeDocument/2006/relationships" r:blip="">
          <dgm:adjLst/>
        </dgm:shape>
        <dgm:presOf/>
        <dgm:constrLst/>
        <dgm:forEach name="Name47" ref="imageRepeat"/>
      </dgm:layoutNode>
    </dgm:forEach>
    <dgm:forEach name="Name48" axis="ch" ptType="node" st="3" cnt="1">
      <dgm:layoutNode name="image_accent_3">
        <dgm:alg type="sp"/>
        <dgm:shape xmlns:r="http://schemas.openxmlformats.org/officeDocument/2006/relationships" r:blip="">
          <dgm:adjLst/>
        </dgm:shape>
        <dgm:presOf/>
        <dgm:constrLst/>
        <dgm:forEach name="Name49" ref="imageAccentRepeat"/>
      </dgm:layoutNode>
      <dgm:layoutNode name="parent_text_3" styleLbl="revTx">
        <dgm:varLst>
          <dgm:chMax val="0"/>
          <dgm:chPref val="0"/>
          <dgm:bulletEnabled val="1"/>
        </dgm:varLst>
        <dgm:choose name="Name50">
          <dgm:if name="Name51" func="var" arg="dir" op="equ" val="norm">
            <dgm:alg type="tx">
              <dgm:param type="parTxLTRAlign" val="l"/>
              <dgm:param type="lnSpCh" val="15"/>
            </dgm:alg>
          </dgm:if>
          <dgm:else name="Name52">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2" styleLbl="alignNode1">
        <dgm:alg type="sp"/>
        <dgm:shape xmlns:r="http://schemas.openxmlformats.org/officeDocument/2006/relationships" type="donut" r:blip="">
          <dgm:adjLst>
            <dgm:adj idx="1" val="0.0746"/>
          </dgm:adjLst>
        </dgm:shape>
        <dgm:presOf/>
      </dgm:layoutNode>
      <dgm:layoutNode name="accent_3" styleLbl="alignNode1">
        <dgm:alg type="sp"/>
        <dgm:shape xmlns:r="http://schemas.openxmlformats.org/officeDocument/2006/relationships" type="donut" r:blip="">
          <dgm:adjLst>
            <dgm:adj idx="1" val="0.0746"/>
          </dgm:adjLst>
        </dgm:shape>
        <dgm:presOf/>
      </dgm:layoutNode>
    </dgm:forEach>
    <dgm:forEach name="Name53" axis="ch" ptType="sibTrans" hideLastTrans="0" st="3" cnt="1">
      <dgm:layoutNode name="image_3">
        <dgm:alg type="sp"/>
        <dgm:shape xmlns:r="http://schemas.openxmlformats.org/officeDocument/2006/relationships" r:blip="">
          <dgm:adjLst/>
        </dgm:shape>
        <dgm:presOf/>
        <dgm:constrLst/>
        <dgm:forEach name="Name54" ref="imageRepeat"/>
      </dgm:layoutNode>
    </dgm:forEach>
    <dgm:forEach name="Name55" axis="ch" ptType="node" st="4" cnt="1">
      <dgm:layoutNode name="image_accent_4">
        <dgm:alg type="sp"/>
        <dgm:shape xmlns:r="http://schemas.openxmlformats.org/officeDocument/2006/relationships" r:blip="">
          <dgm:adjLst/>
        </dgm:shape>
        <dgm:presOf/>
        <dgm:constrLst/>
        <dgm:forEach name="Name56" ref="imageAccentRepeat"/>
      </dgm:layoutNode>
      <dgm:layoutNode name="parent_text_4" styleLbl="revTx">
        <dgm:varLst>
          <dgm:chMax val="0"/>
          <dgm:chPref val="0"/>
          <dgm:bulletEnabled val="1"/>
        </dgm:varLst>
        <dgm:choose name="Name57">
          <dgm:if name="Name58" func="var" arg="dir" op="equ" val="norm">
            <dgm:alg type="tx">
              <dgm:param type="parTxLTRAlign" val="l"/>
              <dgm:param type="lnSpCh" val="15"/>
            </dgm:alg>
          </dgm:if>
          <dgm:else name="Name59">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4" styleLbl="alignNode1">
        <dgm:alg type="sp"/>
        <dgm:shape xmlns:r="http://schemas.openxmlformats.org/officeDocument/2006/relationships" type="donut" r:blip="">
          <dgm:adjLst>
            <dgm:adj idx="1" val="0.0746"/>
          </dgm:adjLst>
        </dgm:shape>
        <dgm:presOf/>
      </dgm:layoutNode>
    </dgm:forEach>
    <dgm:forEach name="Name60" axis="ch" ptType="sibTrans" hideLastTrans="0" st="4" cnt="1">
      <dgm:layoutNode name="image_4">
        <dgm:alg type="sp"/>
        <dgm:shape xmlns:r="http://schemas.openxmlformats.org/officeDocument/2006/relationships" r:blip="">
          <dgm:adjLst/>
        </dgm:shape>
        <dgm:presOf/>
        <dgm:constrLst/>
        <dgm:forEach name="Name61" ref="imageRepeat"/>
      </dgm:layoutNode>
    </dgm:forEach>
    <dgm:forEach name="Name62" axis="ch" ptType="node" st="5" cnt="1">
      <dgm:layoutNode name="image_accent_5">
        <dgm:alg type="sp"/>
        <dgm:shape xmlns:r="http://schemas.openxmlformats.org/officeDocument/2006/relationships" r:blip="">
          <dgm:adjLst/>
        </dgm:shape>
        <dgm:presOf/>
        <dgm:constrLst/>
        <dgm:forEach name="Name63" ref="imageAccentRepeat"/>
      </dgm:layoutNode>
      <dgm:layoutNode name="parent_text_5" styleLbl="revTx">
        <dgm:varLst>
          <dgm:chMax val="0"/>
          <dgm:chPref val="0"/>
          <dgm:bulletEnabled val="1"/>
        </dgm:varLst>
        <dgm:choose name="Name64">
          <dgm:if name="Name65" func="var" arg="dir" op="equ" val="norm">
            <dgm:alg type="tx">
              <dgm:param type="parTxLTRAlign" val="l"/>
              <dgm:param type="lnSpCh" val="15"/>
            </dgm:alg>
          </dgm:if>
          <dgm:else name="Name66">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sibTrans" hideLastTrans="0" st="5" cnt="1">
      <dgm:layoutNode name="image_5">
        <dgm:alg type="sp"/>
        <dgm:shape xmlns:r="http://schemas.openxmlformats.org/officeDocument/2006/relationships" r:blip="">
          <dgm:adjLst/>
        </dgm:shape>
        <dgm:presOf/>
        <dgm:constrLst/>
        <dgm:forEach name="Name68" ref="imageRepeat"/>
      </dgm:layoutNode>
    </dgm:forEach>
    <dgm:forEach name="Name69" axis="ch" ptType="node" st="6" cnt="1">
      <dgm:layoutNode name="parent_text_6" styleLbl="revTx">
        <dgm:varLst>
          <dgm:chMax val="0"/>
          <dgm:chPref val="0"/>
          <dgm:bulletEnabled val="1"/>
        </dgm:varLst>
        <dgm:choose name="Name70">
          <dgm:if name="Name71" func="var" arg="dir" op="equ" val="norm">
            <dgm:alg type="tx">
              <dgm:param type="parTxLTRAlign" val="r"/>
              <dgm:param type="shpTxLTRAlignCh" val="r"/>
              <dgm:param type="lnSpCh" val="15"/>
            </dgm:alg>
          </dgm:if>
          <dgm:else name="Name72">
            <dgm:alg type="tx">
              <dgm:param type="parTxLTRAlign" val="l"/>
              <dgm:param type="shpTxLTRAlignCh" val="l"/>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6">
        <dgm:alg type="sp"/>
        <dgm:shape xmlns:r="http://schemas.openxmlformats.org/officeDocument/2006/relationships" r:blip="">
          <dgm:adjLst/>
        </dgm:shape>
        <dgm:presOf/>
        <dgm:constrLst/>
        <dgm:forEach name="Name73" ref="imageAccentRepeat"/>
      </dgm:layoutNode>
      <dgm:layoutNode name="accent_5" styleLbl="alignNode1">
        <dgm:alg type="sp"/>
        <dgm:shape xmlns:r="http://schemas.openxmlformats.org/officeDocument/2006/relationships" type="donut" r:blip="">
          <dgm:adjLst>
            <dgm:adj idx="1" val="0.0746"/>
          </dgm:adjLst>
        </dgm:shape>
        <dgm:presOf/>
      </dgm:layoutNode>
    </dgm:forEach>
    <dgm:forEach name="Name74" axis="ch" ptType="sibTrans" hideLastTrans="0" st="6" cnt="1">
      <dgm:layoutNode name="image_6">
        <dgm:alg type="sp"/>
        <dgm:shape xmlns:r="http://schemas.openxmlformats.org/officeDocument/2006/relationships" r:blip="">
          <dgm:adjLst/>
        </dgm:shape>
        <dgm:presOf/>
        <dgm:constrLst/>
        <dgm:forEach name="Name75" ref="imageRepeat"/>
      </dgm:layoutNode>
    </dgm:forEach>
    <dgm:forEach name="Name76" axis="ch" ptType="node" st="7" cnt="1">
      <dgm:layoutNode name="parent_text_7" styleLbl="revTx">
        <dgm:varLst>
          <dgm:chMax val="0"/>
          <dgm:chPref val="0"/>
          <dgm:bulletEnabled val="1"/>
        </dgm:varLst>
        <dgm:choose name="Name77">
          <dgm:if name="Name78" func="var" arg="dir" op="equ" val="norm">
            <dgm:alg type="tx">
              <dgm:param type="parTxLTRAlign" val="r"/>
              <dgm:param type="shpTxLTRAlignCh" val="r"/>
              <dgm:param type="txAnchorVert" val="t"/>
              <dgm:param type="lnSpCh" val="15"/>
            </dgm:alg>
          </dgm:if>
          <dgm:else name="Name79">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7">
        <dgm:alg type="sp"/>
        <dgm:shape xmlns:r="http://schemas.openxmlformats.org/officeDocument/2006/relationships" r:blip="">
          <dgm:adjLst/>
        </dgm:shape>
        <dgm:presOf/>
        <dgm:constrLst/>
        <dgm:forEach name="Name80" ref="imageAccentRepeat"/>
      </dgm:layoutNode>
    </dgm:forEach>
    <dgm:forEach name="Name81" axis="ch" ptType="sibTrans" hideLastTrans="0" st="7" cnt="1">
      <dgm:layoutNode name="image_7">
        <dgm:alg type="sp"/>
        <dgm:shape xmlns:r="http://schemas.openxmlformats.org/officeDocument/2006/relationships" r:blip="">
          <dgm:adjLst/>
        </dgm:shape>
        <dgm:presOf/>
        <dgm:constrLst/>
        <dgm:forEach name="Name82" ref="imageRepeat"/>
      </dgm:layoutNode>
    </dgm:forEach>
    <dgm:forEach name="Name83" axis="ch" ptType="node" st="8" cnt="1">
      <dgm:layoutNode name="parent_text_8" styleLbl="revTx">
        <dgm:varLst>
          <dgm:chMax val="0"/>
          <dgm:chPref val="0"/>
          <dgm:bulletEnabled val="1"/>
        </dgm:varLst>
        <dgm:choose name="Name84">
          <dgm:if name="Name85" func="var" arg="dir" op="equ" val="norm">
            <dgm:alg type="tx">
              <dgm:param type="parTxLTRAlign" val="r"/>
              <dgm:param type="shpTxLTRAlignCh" val="r"/>
              <dgm:param type="txAnchorVert" val="t"/>
              <dgm:param type="lnSpCh" val="15"/>
            </dgm:alg>
          </dgm:if>
          <dgm:else name="Name86">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8">
        <dgm:alg type="sp"/>
        <dgm:shape xmlns:r="http://schemas.openxmlformats.org/officeDocument/2006/relationships" r:blip="">
          <dgm:adjLst/>
        </dgm:shape>
        <dgm:presOf/>
        <dgm:constrLst/>
        <dgm:forEach name="Name87" ref="imageAccentRepeat"/>
      </dgm:layoutNode>
    </dgm:forEach>
    <dgm:forEach name="Name88" axis="ch" ptType="sibTrans" hideLastTrans="0" st="8" cnt="1">
      <dgm:layoutNode name="image_8">
        <dgm:alg type="sp"/>
        <dgm:shape xmlns:r="http://schemas.openxmlformats.org/officeDocument/2006/relationships" r:blip="">
          <dgm:adjLst/>
        </dgm:shape>
        <dgm:presOf/>
        <dgm:constrLst/>
        <dgm:forEach name="Name89" ref="imageRepeat"/>
      </dgm:layoutNod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7.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C38960-85E2-41A6-A6FE-69BE3A2ECE48}" type="datetimeFigureOut">
              <a:rPr lang="en-GB" smtClean="0"/>
              <a:t>15/04/2024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75C51-C209-452A-BAD6-D6AF9D0F53D1}" type="slidenum">
              <a:rPr lang="en-GB" smtClean="0"/>
              <a:t>‹#›</a:t>
            </a:fld>
            <a:endParaRPr lang="en-GB"/>
          </a:p>
        </p:txBody>
      </p:sp>
    </p:spTree>
    <p:extLst>
      <p:ext uri="{BB962C8B-B14F-4D97-AF65-F5344CB8AC3E}">
        <p14:creationId xmlns:p14="http://schemas.microsoft.com/office/powerpoint/2010/main" val="1747560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E75C51-C209-452A-BAD6-D6AF9D0F53D1}" type="slidenum">
              <a:rPr lang="en-GB" smtClean="0"/>
              <a:t>13</a:t>
            </a:fld>
            <a:endParaRPr lang="en-GB"/>
          </a:p>
        </p:txBody>
      </p:sp>
    </p:spTree>
    <p:extLst>
      <p:ext uri="{BB962C8B-B14F-4D97-AF65-F5344CB8AC3E}">
        <p14:creationId xmlns:p14="http://schemas.microsoft.com/office/powerpoint/2010/main" val="1919085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FC263A-393E-4F1F-B54F-1C065D71736B}"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35145514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C263A-393E-4F1F-B54F-1C065D71736B}"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10153295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C263A-393E-4F1F-B54F-1C065D71736B}"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22401749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C263A-393E-4F1F-B54F-1C065D71736B}"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37069040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FC263A-393E-4F1F-B54F-1C065D71736B}"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22321071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FC263A-393E-4F1F-B54F-1C065D71736B}"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33898531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FC263A-393E-4F1F-B54F-1C065D71736B}" type="datetimeFigureOut">
              <a:rPr lang="en-GB" smtClean="0"/>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34770720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FC263A-393E-4F1F-B54F-1C065D71736B}" type="datetimeFigureOut">
              <a:rPr lang="en-GB" smtClean="0"/>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13813365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C263A-393E-4F1F-B54F-1C065D71736B}" type="datetimeFigureOut">
              <a:rPr lang="en-GB" smtClean="0"/>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10118149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FC263A-393E-4F1F-B54F-1C065D71736B}"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7187174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FC263A-393E-4F1F-B54F-1C065D71736B}"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5B6A7B-5015-4D22-9FB1-9C926BBA0521}" type="slidenum">
              <a:rPr lang="en-GB" smtClean="0"/>
              <a:t>‹#›</a:t>
            </a:fld>
            <a:endParaRPr lang="en-GB"/>
          </a:p>
        </p:txBody>
      </p:sp>
    </p:spTree>
    <p:extLst>
      <p:ext uri="{BB962C8B-B14F-4D97-AF65-F5344CB8AC3E}">
        <p14:creationId xmlns:p14="http://schemas.microsoft.com/office/powerpoint/2010/main" val="1417797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FC263A-393E-4F1F-B54F-1C065D71736B}" type="datetimeFigureOut">
              <a:rPr lang="en-GB" smtClean="0"/>
              <a:t>15/04/2024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B6A7B-5015-4D22-9FB1-9C926BBA0521}" type="slidenum">
              <a:rPr lang="en-GB" smtClean="0"/>
              <a:t>‹#›</a:t>
            </a:fld>
            <a:endParaRPr lang="en-GB"/>
          </a:p>
        </p:txBody>
      </p:sp>
    </p:spTree>
    <p:extLst>
      <p:ext uri="{BB962C8B-B14F-4D97-AF65-F5344CB8AC3E}">
        <p14:creationId xmlns:p14="http://schemas.microsoft.com/office/powerpoint/2010/main" val="1538633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2.jpe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1.xml"/><Relationship Id="rId7" Type="http://schemas.openxmlformats.org/officeDocument/2006/relationships/image" Target="../media/image1.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10" Type="http://schemas.openxmlformats.org/officeDocument/2006/relationships/chart" Target="../charts/chart2.xml"/><Relationship Id="rId4" Type="http://schemas.openxmlformats.org/officeDocument/2006/relationships/diagramQuickStyle" Target="../diagrams/quickStyle11.xml"/><Relationship Id="rId9" Type="http://schemas.openxmlformats.org/officeDocument/2006/relationships/chart" Target="../charts/chart1.xml"/></Relationships>
</file>

<file path=ppt/slides/_rels/slide1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2.xml"/><Relationship Id="rId7" Type="http://schemas.openxmlformats.org/officeDocument/2006/relationships/image" Target="../media/image1.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2.xml.rels><?xml version="1.0" encoding="UTF-8" standalone="yes"?>
<Relationships xmlns="http://schemas.openxmlformats.org/package/2006/relationships"><Relationship Id="rId8" Type="http://schemas.openxmlformats.org/officeDocument/2006/relationships/image" Target="../media/image2.jpeg"/><Relationship Id="rId13" Type="http://schemas.microsoft.com/office/2007/relationships/diagramDrawing" Target="../diagrams/drawing14.xml"/><Relationship Id="rId3" Type="http://schemas.openxmlformats.org/officeDocument/2006/relationships/diagramLayout" Target="../diagrams/layout13.xml"/><Relationship Id="rId7" Type="http://schemas.openxmlformats.org/officeDocument/2006/relationships/image" Target="../media/image1.png"/><Relationship Id="rId12" Type="http://schemas.openxmlformats.org/officeDocument/2006/relationships/diagramColors" Target="../diagrams/colors14.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openxmlformats.org/officeDocument/2006/relationships/diagramQuickStyle" Target="../diagrams/quickStyle14.xml"/><Relationship Id="rId5" Type="http://schemas.openxmlformats.org/officeDocument/2006/relationships/diagramColors" Target="../diagrams/colors13.xml"/><Relationship Id="rId10" Type="http://schemas.openxmlformats.org/officeDocument/2006/relationships/diagramLayout" Target="../diagrams/layout14.xml"/><Relationship Id="rId4" Type="http://schemas.openxmlformats.org/officeDocument/2006/relationships/diagramQuickStyle" Target="../diagrams/quickStyle13.xml"/><Relationship Id="rId9" Type="http://schemas.openxmlformats.org/officeDocument/2006/relationships/diagramData" Target="../diagrams/data14.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 Id="rId9" Type="http://schemas.openxmlformats.org/officeDocument/2006/relationships/image" Target="../media/image2.jpeg"/></Relationships>
</file>

<file path=ppt/slides/_rels/slide1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6.xml"/><Relationship Id="rId7" Type="http://schemas.openxmlformats.org/officeDocument/2006/relationships/image" Target="../media/image1.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5.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7.xml"/><Relationship Id="rId7" Type="http://schemas.openxmlformats.org/officeDocument/2006/relationships/image" Target="../media/image1.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6.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2.jpeg"/><Relationship Id="rId7" Type="http://schemas.openxmlformats.org/officeDocument/2006/relationships/diagramColors" Target="../diagrams/colors1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jpeg"/><Relationship Id="rId7" Type="http://schemas.openxmlformats.org/officeDocument/2006/relationships/diagramColors" Target="../diagrams/colors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jpeg"/><Relationship Id="rId7" Type="http://schemas.openxmlformats.org/officeDocument/2006/relationships/diagramColors" Target="../diagrams/colors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7.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2.jpeg"/><Relationship Id="rId7" Type="http://schemas.openxmlformats.org/officeDocument/2006/relationships/diagramColors" Target="../diagrams/colors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8.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2.jpeg"/><Relationship Id="rId7" Type="http://schemas.openxmlformats.org/officeDocument/2006/relationships/diagramColors" Target="../diagrams/colors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9.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2" name="Arc 41">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aphicFrame>
        <p:nvGraphicFramePr>
          <p:cNvPr id="4" name="Diagram 3">
            <a:extLst>
              <a:ext uri="{FF2B5EF4-FFF2-40B4-BE49-F238E27FC236}">
                <a16:creationId xmlns:a16="http://schemas.microsoft.com/office/drawing/2014/main" id="{51671627-CB42-4A10-8DE8-A9D8546B569C}"/>
              </a:ext>
            </a:extLst>
          </p:cNvPr>
          <p:cNvGraphicFramePr/>
          <p:nvPr>
            <p:extLst>
              <p:ext uri="{D42A27DB-BD31-4B8C-83A1-F6EECF244321}">
                <p14:modId xmlns:p14="http://schemas.microsoft.com/office/powerpoint/2010/main" val="3438786951"/>
              </p:ext>
            </p:extLst>
          </p:nvPr>
        </p:nvGraphicFramePr>
        <p:xfrm>
          <a:off x="4038600" y="1939159"/>
          <a:ext cx="7644627" cy="2751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3DE88276-B026-4F42-810D-011BE3FBA522}"/>
              </a:ext>
            </a:extLst>
          </p:cNvPr>
          <p:cNvGraphicFramePr/>
          <p:nvPr>
            <p:extLst>
              <p:ext uri="{D42A27DB-BD31-4B8C-83A1-F6EECF244321}">
                <p14:modId xmlns:p14="http://schemas.microsoft.com/office/powerpoint/2010/main" val="3487438041"/>
              </p:ext>
            </p:extLst>
          </p:nvPr>
        </p:nvGraphicFramePr>
        <p:xfrm>
          <a:off x="4924443" y="4707343"/>
          <a:ext cx="6693864" cy="13294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33" name="Group 32">
            <a:extLst>
              <a:ext uri="{FF2B5EF4-FFF2-40B4-BE49-F238E27FC236}">
                <a16:creationId xmlns:a16="http://schemas.microsoft.com/office/drawing/2014/main" id="{E052CD22-2910-4BA1-8CD3-8982343C3FBD}"/>
              </a:ext>
            </a:extLst>
          </p:cNvPr>
          <p:cNvGrpSpPr/>
          <p:nvPr/>
        </p:nvGrpSpPr>
        <p:grpSpPr>
          <a:xfrm>
            <a:off x="7796542" y="886640"/>
            <a:ext cx="3251964" cy="1119320"/>
            <a:chOff x="8476829" y="594117"/>
            <a:chExt cx="2692821" cy="867930"/>
          </a:xfrm>
        </p:grpSpPr>
        <p:pic>
          <p:nvPicPr>
            <p:cNvPr id="35" name="Picture 34" descr="A logo with blue and brown text&#10;&#10;Description automatically generated">
              <a:extLst>
                <a:ext uri="{FF2B5EF4-FFF2-40B4-BE49-F238E27FC236}">
                  <a16:creationId xmlns:a16="http://schemas.microsoft.com/office/drawing/2014/main" id="{5381F7CE-9125-4C28-B455-B4F88A741C6F}"/>
                </a:ext>
              </a:extLst>
            </p:cNvPr>
            <p:cNvPicPr>
              <a:picLocks noChangeAspect="1" noChangeArrowheads="1"/>
            </p:cNvPicPr>
            <p:nvPr/>
          </p:nvPicPr>
          <p:blipFill>
            <a:blip r:embed="rId12">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Logo, company name&#10;&#10;Description automatically generated">
              <a:extLst>
                <a:ext uri="{FF2B5EF4-FFF2-40B4-BE49-F238E27FC236}">
                  <a16:creationId xmlns:a16="http://schemas.microsoft.com/office/drawing/2014/main" id="{DDFEBB29-FFB3-4760-9DEE-6603E4105D9D}"/>
                </a:ext>
              </a:extLst>
            </p:cNvPr>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296314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D0B36-F091-C169-CC4B-7F163D7A3F3F}"/>
              </a:ext>
            </a:extLst>
          </p:cNvPr>
          <p:cNvSpPr>
            <a:spLocks noGrp="1"/>
          </p:cNvSpPr>
          <p:nvPr>
            <p:ph type="title"/>
          </p:nvPr>
        </p:nvSpPr>
        <p:spPr/>
        <p:txBody>
          <a:bodyPr/>
          <a:lstStyle/>
          <a:p>
            <a:r>
              <a:rPr lang="en-GB" dirty="0"/>
              <a:t>Impact of Abuse </a:t>
            </a:r>
          </a:p>
        </p:txBody>
      </p:sp>
      <p:graphicFrame>
        <p:nvGraphicFramePr>
          <p:cNvPr id="13" name="Content Placeholder 12">
            <a:extLst>
              <a:ext uri="{FF2B5EF4-FFF2-40B4-BE49-F238E27FC236}">
                <a16:creationId xmlns:a16="http://schemas.microsoft.com/office/drawing/2014/main" id="{2BBD9BC6-9D32-8057-D918-7A33E9DF58DF}"/>
              </a:ext>
            </a:extLst>
          </p:cNvPr>
          <p:cNvGraphicFramePr>
            <a:graphicFrameLocks noGrp="1"/>
          </p:cNvGraphicFramePr>
          <p:nvPr>
            <p:ph idx="1"/>
            <p:extLst>
              <p:ext uri="{D42A27DB-BD31-4B8C-83A1-F6EECF244321}">
                <p14:modId xmlns:p14="http://schemas.microsoft.com/office/powerpoint/2010/main" val="13597198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CFC14846-8F14-9CF6-EB92-6DF35B44D94B}"/>
              </a:ext>
            </a:extLst>
          </p:cNvPr>
          <p:cNvGrpSpPr/>
          <p:nvPr/>
        </p:nvGrpSpPr>
        <p:grpSpPr>
          <a:xfrm>
            <a:off x="340425" y="363241"/>
            <a:ext cx="8019651" cy="1119320"/>
            <a:chOff x="-95751" y="93410"/>
            <a:chExt cx="6555059" cy="1630980"/>
          </a:xfrm>
        </p:grpSpPr>
        <p:sp>
          <p:nvSpPr>
            <p:cNvPr id="5" name="Rectangle: Rounded Corners 4">
              <a:extLst>
                <a:ext uri="{FF2B5EF4-FFF2-40B4-BE49-F238E27FC236}">
                  <a16:creationId xmlns:a16="http://schemas.microsoft.com/office/drawing/2014/main" id="{291072E2-A873-079B-FB32-FE75E4063BE9}"/>
                </a:ext>
              </a:extLst>
            </p:cNvPr>
            <p:cNvSpPr/>
            <p:nvPr/>
          </p:nvSpPr>
          <p:spPr>
            <a:xfrm>
              <a:off x="-95751" y="93410"/>
              <a:ext cx="6555059" cy="1630980"/>
            </a:xfrm>
            <a:prstGeom prst="roundRect">
              <a:avLst/>
            </a:prstGeom>
            <a:ln>
              <a:solidFill>
                <a:schemeClr val="tx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Rounded Corners 4">
              <a:extLst>
                <a:ext uri="{FF2B5EF4-FFF2-40B4-BE49-F238E27FC236}">
                  <a16:creationId xmlns:a16="http://schemas.microsoft.com/office/drawing/2014/main" id="{08C7242C-95EA-F81D-ED77-7CA2D30BA7A0}"/>
                </a:ext>
              </a:extLst>
            </p:cNvPr>
            <p:cNvSpPr txBox="1"/>
            <p:nvPr/>
          </p:nvSpPr>
          <p:spPr>
            <a:xfrm>
              <a:off x="100295" y="173028"/>
              <a:ext cx="6162967" cy="1551362"/>
            </a:xfrm>
            <a:prstGeom prst="rect">
              <a:avLst/>
            </a:prstGeom>
            <a:ln>
              <a:solidFill>
                <a:schemeClr val="tx2"/>
              </a:solidFill>
            </a:ln>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marR="0" lvl="0" indent="0" algn="l" defTabSz="1822450" rtl="0" eaLnBrk="1" fontAlgn="auto" latinLnBrk="0" hangingPunct="1">
                <a:lnSpc>
                  <a:spcPct val="90000"/>
                </a:lnSpc>
                <a:spcBef>
                  <a:spcPct val="0"/>
                </a:spcBef>
                <a:spcAft>
                  <a:spcPct val="35000"/>
                </a:spcAft>
                <a:buClrTx/>
                <a:buSzTx/>
                <a:buFontTx/>
                <a:buNone/>
                <a:tabLst/>
                <a:defRPr/>
              </a:pPr>
              <a:r>
                <a:rPr kumimoji="0" lang="en-GB" sz="4100" b="0" i="0" u="none" strike="noStrike" kern="1200" cap="none" spc="0" normalizeH="0" baseline="0" noProof="0" dirty="0">
                  <a:ln>
                    <a:noFill/>
                  </a:ln>
                  <a:solidFill>
                    <a:prstClr val="white"/>
                  </a:solidFill>
                  <a:effectLst/>
                  <a:uLnTx/>
                  <a:uFillTx/>
                  <a:latin typeface="Calibri Light" panose="020F0302020204030204"/>
                  <a:ea typeface="+mn-ea"/>
                  <a:cs typeface="+mn-cs"/>
                </a:rPr>
                <a:t>Impact of Abuse  </a:t>
              </a:r>
            </a:p>
          </p:txBody>
        </p:sp>
      </p:grpSp>
      <p:grpSp>
        <p:nvGrpSpPr>
          <p:cNvPr id="7" name="Group 6">
            <a:extLst>
              <a:ext uri="{FF2B5EF4-FFF2-40B4-BE49-F238E27FC236}">
                <a16:creationId xmlns:a16="http://schemas.microsoft.com/office/drawing/2014/main" id="{440253AC-9CAB-CC1D-AA71-D0E7D4FA1411}"/>
              </a:ext>
            </a:extLst>
          </p:cNvPr>
          <p:cNvGrpSpPr/>
          <p:nvPr/>
        </p:nvGrpSpPr>
        <p:grpSpPr>
          <a:xfrm>
            <a:off x="9158754" y="247072"/>
            <a:ext cx="2692821" cy="867930"/>
            <a:chOff x="8476829" y="594117"/>
            <a:chExt cx="2692821" cy="867930"/>
          </a:xfrm>
        </p:grpSpPr>
        <p:pic>
          <p:nvPicPr>
            <p:cNvPr id="8" name="Picture 7" descr="A logo with blue and brown text&#10;&#10;Description automatically generated">
              <a:extLst>
                <a:ext uri="{FF2B5EF4-FFF2-40B4-BE49-F238E27FC236}">
                  <a16:creationId xmlns:a16="http://schemas.microsoft.com/office/drawing/2014/main" id="{8449C981-FF95-B370-9F0E-4999C1EA9CDD}"/>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Logo, company name&#10;&#10;Description automatically generated">
              <a:extLst>
                <a:ext uri="{FF2B5EF4-FFF2-40B4-BE49-F238E27FC236}">
                  <a16:creationId xmlns:a16="http://schemas.microsoft.com/office/drawing/2014/main" id="{3D003CBE-0A62-2D0B-1478-A6153FE3BBEC}"/>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8" name="Chart 17">
            <a:extLst>
              <a:ext uri="{FF2B5EF4-FFF2-40B4-BE49-F238E27FC236}">
                <a16:creationId xmlns:a16="http://schemas.microsoft.com/office/drawing/2014/main" id="{6A0DF2F2-264A-3062-8CC2-526C19C7CC86}"/>
              </a:ext>
            </a:extLst>
          </p:cNvPr>
          <p:cNvGraphicFramePr/>
          <p:nvPr/>
        </p:nvGraphicFramePr>
        <p:xfrm>
          <a:off x="708125" y="3155505"/>
          <a:ext cx="4140100" cy="247528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9" name="Chart 18">
            <a:extLst>
              <a:ext uri="{FF2B5EF4-FFF2-40B4-BE49-F238E27FC236}">
                <a16:creationId xmlns:a16="http://schemas.microsoft.com/office/drawing/2014/main" id="{BC4F6643-3D34-FA7F-35CE-81A578D36030}"/>
              </a:ext>
            </a:extLst>
          </p:cNvPr>
          <p:cNvGraphicFramePr/>
          <p:nvPr/>
        </p:nvGraphicFramePr>
        <p:xfrm>
          <a:off x="6290026" y="3155505"/>
          <a:ext cx="4140100" cy="2475282"/>
        </p:xfrm>
        <a:graphic>
          <a:graphicData uri="http://schemas.openxmlformats.org/drawingml/2006/chart">
            <c:chart xmlns:c="http://schemas.openxmlformats.org/drawingml/2006/chart" xmlns:r="http://schemas.openxmlformats.org/officeDocument/2006/relationships" r:id="rId10"/>
          </a:graphicData>
        </a:graphic>
      </p:graphicFrame>
    </p:spTree>
    <p:extLst>
      <p:ext uri="{BB962C8B-B14F-4D97-AF65-F5344CB8AC3E}">
        <p14:creationId xmlns:p14="http://schemas.microsoft.com/office/powerpoint/2010/main" val="30526184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18D2D56E-BE4F-4374-BB1E-1EB37B33430F}"/>
              </a:ext>
            </a:extLst>
          </p:cNvPr>
          <p:cNvGraphicFramePr>
            <a:graphicFrameLocks noGrp="1"/>
          </p:cNvGraphicFramePr>
          <p:nvPr>
            <p:ph idx="1"/>
            <p:extLst>
              <p:ext uri="{D42A27DB-BD31-4B8C-83A1-F6EECF244321}">
                <p14:modId xmlns:p14="http://schemas.microsoft.com/office/powerpoint/2010/main" val="3362344043"/>
              </p:ext>
            </p:extLst>
          </p:nvPr>
        </p:nvGraphicFramePr>
        <p:xfrm>
          <a:off x="1237528" y="1863834"/>
          <a:ext cx="9716637" cy="4585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0" name="Group 19">
            <a:extLst>
              <a:ext uri="{FF2B5EF4-FFF2-40B4-BE49-F238E27FC236}">
                <a16:creationId xmlns:a16="http://schemas.microsoft.com/office/drawing/2014/main" id="{D567E072-1F1F-4309-93BD-5A38EC454F85}"/>
              </a:ext>
            </a:extLst>
          </p:cNvPr>
          <p:cNvGrpSpPr/>
          <p:nvPr/>
        </p:nvGrpSpPr>
        <p:grpSpPr>
          <a:xfrm>
            <a:off x="8476829" y="594117"/>
            <a:ext cx="2692821" cy="867930"/>
            <a:chOff x="8476829" y="594117"/>
            <a:chExt cx="2692821" cy="867930"/>
          </a:xfrm>
        </p:grpSpPr>
        <p:pic>
          <p:nvPicPr>
            <p:cNvPr id="26" name="Picture 25" descr="A logo with blue and brown text&#10;&#10;Description automatically generated">
              <a:extLst>
                <a:ext uri="{FF2B5EF4-FFF2-40B4-BE49-F238E27FC236}">
                  <a16:creationId xmlns:a16="http://schemas.microsoft.com/office/drawing/2014/main" id="{146866A5-460E-4340-923F-F680EC953C4F}"/>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Logo, company name&#10;&#10;Description automatically generated">
              <a:extLst>
                <a:ext uri="{FF2B5EF4-FFF2-40B4-BE49-F238E27FC236}">
                  <a16:creationId xmlns:a16="http://schemas.microsoft.com/office/drawing/2014/main" id="{DE95F8FB-2622-4BF6-86DD-4F077876E988}"/>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 name="Group 29">
            <a:extLst>
              <a:ext uri="{FF2B5EF4-FFF2-40B4-BE49-F238E27FC236}">
                <a16:creationId xmlns:a16="http://schemas.microsoft.com/office/drawing/2014/main" id="{A986E388-FBDA-41AD-BF2D-6622523445A7}"/>
              </a:ext>
            </a:extLst>
          </p:cNvPr>
          <p:cNvGrpSpPr/>
          <p:nvPr/>
        </p:nvGrpSpPr>
        <p:grpSpPr>
          <a:xfrm>
            <a:off x="1022350" y="408828"/>
            <a:ext cx="7456782" cy="1238508"/>
            <a:chOff x="1151640" y="223539"/>
            <a:chExt cx="7456782" cy="1746226"/>
          </a:xfrm>
        </p:grpSpPr>
        <p:sp>
          <p:nvSpPr>
            <p:cNvPr id="31" name="Rectangle: Rounded Corners 30">
              <a:extLst>
                <a:ext uri="{FF2B5EF4-FFF2-40B4-BE49-F238E27FC236}">
                  <a16:creationId xmlns:a16="http://schemas.microsoft.com/office/drawing/2014/main" id="{0C7D8330-4D4C-48B8-B9DC-7528AB550AF9}"/>
                </a:ext>
              </a:extLst>
            </p:cNvPr>
            <p:cNvSpPr/>
            <p:nvPr/>
          </p:nvSpPr>
          <p:spPr>
            <a:xfrm>
              <a:off x="1151640" y="223539"/>
              <a:ext cx="7160089" cy="17462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itle 1">
              <a:extLst>
                <a:ext uri="{FF2B5EF4-FFF2-40B4-BE49-F238E27FC236}">
                  <a16:creationId xmlns:a16="http://schemas.microsoft.com/office/drawing/2014/main" id="{FE9B1894-608C-4A5B-ABC4-CEF2FAE2402A}"/>
                </a:ext>
              </a:extLst>
            </p:cNvPr>
            <p:cNvSpPr txBox="1">
              <a:spLocks/>
            </p:cNvSpPr>
            <p:nvPr/>
          </p:nvSpPr>
          <p:spPr>
            <a:xfrm>
              <a:off x="1394383" y="433871"/>
              <a:ext cx="7214039" cy="13255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bg1"/>
                  </a:solidFill>
                </a:rPr>
                <a:t>Shared Lives Domestic Abuse Project</a:t>
              </a:r>
            </a:p>
          </p:txBody>
        </p:sp>
      </p:grpSp>
    </p:spTree>
    <p:extLst>
      <p:ext uri="{BB962C8B-B14F-4D97-AF65-F5344CB8AC3E}">
        <p14:creationId xmlns:p14="http://schemas.microsoft.com/office/powerpoint/2010/main" val="11900543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18D2D56E-BE4F-4374-BB1E-1EB37B33430F}"/>
              </a:ext>
            </a:extLst>
          </p:cNvPr>
          <p:cNvGraphicFramePr>
            <a:graphicFrameLocks noGrp="1"/>
          </p:cNvGraphicFramePr>
          <p:nvPr>
            <p:ph idx="1"/>
            <p:extLst>
              <p:ext uri="{D42A27DB-BD31-4B8C-83A1-F6EECF244321}">
                <p14:modId xmlns:p14="http://schemas.microsoft.com/office/powerpoint/2010/main" val="3893378990"/>
              </p:ext>
            </p:extLst>
          </p:nvPr>
        </p:nvGraphicFramePr>
        <p:xfrm>
          <a:off x="4457357" y="2301340"/>
          <a:ext cx="7160089" cy="3999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0" name="Group 19">
            <a:extLst>
              <a:ext uri="{FF2B5EF4-FFF2-40B4-BE49-F238E27FC236}">
                <a16:creationId xmlns:a16="http://schemas.microsoft.com/office/drawing/2014/main" id="{D567E072-1F1F-4309-93BD-5A38EC454F85}"/>
              </a:ext>
            </a:extLst>
          </p:cNvPr>
          <p:cNvGrpSpPr/>
          <p:nvPr/>
        </p:nvGrpSpPr>
        <p:grpSpPr>
          <a:xfrm>
            <a:off x="8476829" y="594117"/>
            <a:ext cx="2692821" cy="867930"/>
            <a:chOff x="8476829" y="594117"/>
            <a:chExt cx="2692821" cy="867930"/>
          </a:xfrm>
        </p:grpSpPr>
        <p:pic>
          <p:nvPicPr>
            <p:cNvPr id="26" name="Picture 25" descr="A logo with blue and brown text&#10;&#10;Description automatically generated">
              <a:extLst>
                <a:ext uri="{FF2B5EF4-FFF2-40B4-BE49-F238E27FC236}">
                  <a16:creationId xmlns:a16="http://schemas.microsoft.com/office/drawing/2014/main" id="{146866A5-460E-4340-923F-F680EC953C4F}"/>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Logo, company name&#10;&#10;Description automatically generated">
              <a:extLst>
                <a:ext uri="{FF2B5EF4-FFF2-40B4-BE49-F238E27FC236}">
                  <a16:creationId xmlns:a16="http://schemas.microsoft.com/office/drawing/2014/main" id="{DE95F8FB-2622-4BF6-86DD-4F077876E988}"/>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9" name="Group 28">
            <a:extLst>
              <a:ext uri="{FF2B5EF4-FFF2-40B4-BE49-F238E27FC236}">
                <a16:creationId xmlns:a16="http://schemas.microsoft.com/office/drawing/2014/main" id="{93291821-A5E7-4DF8-9098-EC38D10B61EA}"/>
              </a:ext>
            </a:extLst>
          </p:cNvPr>
          <p:cNvGrpSpPr/>
          <p:nvPr/>
        </p:nvGrpSpPr>
        <p:grpSpPr>
          <a:xfrm>
            <a:off x="1022350" y="408828"/>
            <a:ext cx="7456782" cy="1238508"/>
            <a:chOff x="1151640" y="223539"/>
            <a:chExt cx="7456782" cy="1746226"/>
          </a:xfrm>
        </p:grpSpPr>
        <p:sp>
          <p:nvSpPr>
            <p:cNvPr id="30" name="Rectangle: Rounded Corners 29">
              <a:extLst>
                <a:ext uri="{FF2B5EF4-FFF2-40B4-BE49-F238E27FC236}">
                  <a16:creationId xmlns:a16="http://schemas.microsoft.com/office/drawing/2014/main" id="{842BA4D1-7A57-4CB0-A7C8-2CB89225FAF1}"/>
                </a:ext>
              </a:extLst>
            </p:cNvPr>
            <p:cNvSpPr/>
            <p:nvPr/>
          </p:nvSpPr>
          <p:spPr>
            <a:xfrm>
              <a:off x="1151640" y="223539"/>
              <a:ext cx="7160089" cy="17462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itle 1">
              <a:extLst>
                <a:ext uri="{FF2B5EF4-FFF2-40B4-BE49-F238E27FC236}">
                  <a16:creationId xmlns:a16="http://schemas.microsoft.com/office/drawing/2014/main" id="{5C4C16FF-4612-45AA-B987-BD9F64D1AFED}"/>
                </a:ext>
              </a:extLst>
            </p:cNvPr>
            <p:cNvSpPr txBox="1">
              <a:spLocks/>
            </p:cNvSpPr>
            <p:nvPr/>
          </p:nvSpPr>
          <p:spPr>
            <a:xfrm>
              <a:off x="1394383" y="433871"/>
              <a:ext cx="7214039" cy="13255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Light" panose="020F0302020204030204"/>
                  <a:ea typeface="+mj-ea"/>
                  <a:cs typeface="+mj-cs"/>
                </a:rPr>
                <a:t>Shared Lives Domestic Abuse Project</a:t>
              </a:r>
            </a:p>
            <a:p>
              <a:pPr marL="0" marR="0" lvl="0" indent="0" algn="l" defTabSz="914400" rtl="0" eaLnBrk="1" fontAlgn="auto" latinLnBrk="0" hangingPunct="1">
                <a:lnSpc>
                  <a:spcPct val="90000"/>
                </a:lnSpc>
                <a:spcBef>
                  <a:spcPct val="0"/>
                </a:spcBef>
                <a:spcAft>
                  <a:spcPts val="0"/>
                </a:spcAft>
                <a:buClrTx/>
                <a:buSzTx/>
                <a:buFontTx/>
                <a:buNone/>
                <a:tabLst/>
                <a:defRPr/>
              </a:pPr>
              <a:r>
                <a:rPr lang="en-GB" sz="3600" b="1" dirty="0">
                  <a:solidFill>
                    <a:prstClr val="white"/>
                  </a:solidFill>
                  <a:latin typeface="Calibri Light" panose="020F0302020204030204"/>
                </a:rPr>
                <a:t>What Will It Offer for Survivors? </a:t>
              </a:r>
              <a:endParaRPr kumimoji="0" lang="en-GB" sz="36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grpSp>
      <p:graphicFrame>
        <p:nvGraphicFramePr>
          <p:cNvPr id="28" name="Diagram 27">
            <a:extLst>
              <a:ext uri="{FF2B5EF4-FFF2-40B4-BE49-F238E27FC236}">
                <a16:creationId xmlns:a16="http://schemas.microsoft.com/office/drawing/2014/main" id="{C0F987E9-6E33-408C-ABEF-E75FE76A13BB}"/>
              </a:ext>
            </a:extLst>
          </p:cNvPr>
          <p:cNvGraphicFramePr/>
          <p:nvPr>
            <p:extLst>
              <p:ext uri="{D42A27DB-BD31-4B8C-83A1-F6EECF244321}">
                <p14:modId xmlns:p14="http://schemas.microsoft.com/office/powerpoint/2010/main" val="495506899"/>
              </p:ext>
            </p:extLst>
          </p:nvPr>
        </p:nvGraphicFramePr>
        <p:xfrm>
          <a:off x="-3022516" y="2052169"/>
          <a:ext cx="11035140" cy="424782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6334871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0F76A1CC-D78B-4664-98C7-59F762D73CE1}"/>
              </a:ext>
            </a:extLst>
          </p:cNvPr>
          <p:cNvGraphicFramePr>
            <a:graphicFrameLocks noGrp="1"/>
          </p:cNvGraphicFramePr>
          <p:nvPr>
            <p:ph idx="1"/>
            <p:extLst>
              <p:ext uri="{D42A27DB-BD31-4B8C-83A1-F6EECF244321}">
                <p14:modId xmlns:p14="http://schemas.microsoft.com/office/powerpoint/2010/main" val="3705415973"/>
              </p:ext>
            </p:extLst>
          </p:nvPr>
        </p:nvGraphicFramePr>
        <p:xfrm>
          <a:off x="1020047" y="2097855"/>
          <a:ext cx="10318065" cy="43513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2" name="Group 11">
            <a:extLst>
              <a:ext uri="{FF2B5EF4-FFF2-40B4-BE49-F238E27FC236}">
                <a16:creationId xmlns:a16="http://schemas.microsoft.com/office/drawing/2014/main" id="{0BDDBC5D-83CB-4AD5-BFAE-555F1A5EDBA6}"/>
              </a:ext>
            </a:extLst>
          </p:cNvPr>
          <p:cNvGrpSpPr/>
          <p:nvPr/>
        </p:nvGrpSpPr>
        <p:grpSpPr>
          <a:xfrm>
            <a:off x="8476829" y="594117"/>
            <a:ext cx="2692821" cy="867930"/>
            <a:chOff x="8476829" y="594117"/>
            <a:chExt cx="2692821" cy="867930"/>
          </a:xfrm>
        </p:grpSpPr>
        <p:pic>
          <p:nvPicPr>
            <p:cNvPr id="13" name="Picture 12" descr="A logo with blue and brown text&#10;&#10;Description automatically generated">
              <a:extLst>
                <a:ext uri="{FF2B5EF4-FFF2-40B4-BE49-F238E27FC236}">
                  <a16:creationId xmlns:a16="http://schemas.microsoft.com/office/drawing/2014/main" id="{0F65D94A-E27D-4B8D-9820-EA56DD1894F5}"/>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Logo, company name&#10;&#10;Description automatically generated">
              <a:extLst>
                <a:ext uri="{FF2B5EF4-FFF2-40B4-BE49-F238E27FC236}">
                  <a16:creationId xmlns:a16="http://schemas.microsoft.com/office/drawing/2014/main" id="{D5E6987F-9755-46D1-B735-CFC1E7DE90EB}"/>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 name="Group 17">
            <a:extLst>
              <a:ext uri="{FF2B5EF4-FFF2-40B4-BE49-F238E27FC236}">
                <a16:creationId xmlns:a16="http://schemas.microsoft.com/office/drawing/2014/main" id="{7F71AADF-02B7-453D-A82B-6C4D6DDE8A68}"/>
              </a:ext>
            </a:extLst>
          </p:cNvPr>
          <p:cNvGrpSpPr/>
          <p:nvPr/>
        </p:nvGrpSpPr>
        <p:grpSpPr>
          <a:xfrm>
            <a:off x="1020047" y="408828"/>
            <a:ext cx="7456782" cy="1238508"/>
            <a:chOff x="1151640" y="223539"/>
            <a:chExt cx="7456782" cy="1746226"/>
          </a:xfrm>
        </p:grpSpPr>
        <p:sp>
          <p:nvSpPr>
            <p:cNvPr id="19" name="Rectangle: Rounded Corners 18">
              <a:extLst>
                <a:ext uri="{FF2B5EF4-FFF2-40B4-BE49-F238E27FC236}">
                  <a16:creationId xmlns:a16="http://schemas.microsoft.com/office/drawing/2014/main" id="{EDBB994F-B42D-4256-A8AD-9E63E6D7311B}"/>
                </a:ext>
              </a:extLst>
            </p:cNvPr>
            <p:cNvSpPr/>
            <p:nvPr/>
          </p:nvSpPr>
          <p:spPr>
            <a:xfrm>
              <a:off x="1151640" y="223539"/>
              <a:ext cx="7160089" cy="17462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itle 1">
              <a:extLst>
                <a:ext uri="{FF2B5EF4-FFF2-40B4-BE49-F238E27FC236}">
                  <a16:creationId xmlns:a16="http://schemas.microsoft.com/office/drawing/2014/main" id="{0A9F2533-A758-4113-987A-40867B4333D1}"/>
                </a:ext>
              </a:extLst>
            </p:cNvPr>
            <p:cNvSpPr txBox="1">
              <a:spLocks/>
            </p:cNvSpPr>
            <p:nvPr/>
          </p:nvSpPr>
          <p:spPr>
            <a:xfrm>
              <a:off x="1394383" y="433871"/>
              <a:ext cx="7214039" cy="13255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bg1"/>
                  </a:solidFill>
                </a:rPr>
                <a:t>Shared Lives Domestic Abuse </a:t>
              </a:r>
            </a:p>
            <a:p>
              <a:r>
                <a:rPr lang="en-GB" sz="3600" b="1" dirty="0">
                  <a:solidFill>
                    <a:schemeClr val="bg1"/>
                  </a:solidFill>
                </a:rPr>
                <a:t>Carer Approval Process </a:t>
              </a:r>
            </a:p>
          </p:txBody>
        </p:sp>
      </p:grpSp>
    </p:spTree>
    <p:extLst>
      <p:ext uri="{BB962C8B-B14F-4D97-AF65-F5344CB8AC3E}">
        <p14:creationId xmlns:p14="http://schemas.microsoft.com/office/powerpoint/2010/main" val="162271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2">
            <a:extLst>
              <a:ext uri="{FF2B5EF4-FFF2-40B4-BE49-F238E27FC236}">
                <a16:creationId xmlns:a16="http://schemas.microsoft.com/office/drawing/2014/main" id="{A6A89C1A-21EE-F956-240F-53DEEEF65451}"/>
              </a:ext>
            </a:extLst>
          </p:cNvPr>
          <p:cNvGraphicFramePr>
            <a:graphicFrameLocks noGrp="1"/>
          </p:cNvGraphicFramePr>
          <p:nvPr>
            <p:ph idx="1"/>
            <p:extLst>
              <p:ext uri="{D42A27DB-BD31-4B8C-83A1-F6EECF244321}">
                <p14:modId xmlns:p14="http://schemas.microsoft.com/office/powerpoint/2010/main" val="21323867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6918E640-7217-4757-AF13-6FF37DABBCC4}"/>
              </a:ext>
            </a:extLst>
          </p:cNvPr>
          <p:cNvGrpSpPr/>
          <p:nvPr/>
        </p:nvGrpSpPr>
        <p:grpSpPr>
          <a:xfrm>
            <a:off x="8476829" y="594117"/>
            <a:ext cx="2692821" cy="867930"/>
            <a:chOff x="8476829" y="594117"/>
            <a:chExt cx="2692821" cy="867930"/>
          </a:xfrm>
        </p:grpSpPr>
        <p:pic>
          <p:nvPicPr>
            <p:cNvPr id="5" name="Picture 4" descr="A logo with blue and brown text&#10;&#10;Description automatically generated">
              <a:extLst>
                <a:ext uri="{FF2B5EF4-FFF2-40B4-BE49-F238E27FC236}">
                  <a16:creationId xmlns:a16="http://schemas.microsoft.com/office/drawing/2014/main" id="{E3A3C520-E35D-4D37-876C-E08CEF59EDC9}"/>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Logo, company name&#10;&#10;Description automatically generated">
              <a:extLst>
                <a:ext uri="{FF2B5EF4-FFF2-40B4-BE49-F238E27FC236}">
                  <a16:creationId xmlns:a16="http://schemas.microsoft.com/office/drawing/2014/main" id="{CC1D048B-8E57-4F09-917C-F14439568220}"/>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BD6C3514-A370-4FF0-AC68-9FDCAB128EE1}"/>
              </a:ext>
            </a:extLst>
          </p:cNvPr>
          <p:cNvGrpSpPr/>
          <p:nvPr/>
        </p:nvGrpSpPr>
        <p:grpSpPr>
          <a:xfrm>
            <a:off x="1022350" y="408828"/>
            <a:ext cx="7456782" cy="1238508"/>
            <a:chOff x="1151640" y="223539"/>
            <a:chExt cx="7456782" cy="1746226"/>
          </a:xfrm>
        </p:grpSpPr>
        <p:sp>
          <p:nvSpPr>
            <p:cNvPr id="8" name="Rectangle: Rounded Corners 7">
              <a:extLst>
                <a:ext uri="{FF2B5EF4-FFF2-40B4-BE49-F238E27FC236}">
                  <a16:creationId xmlns:a16="http://schemas.microsoft.com/office/drawing/2014/main" id="{4592006E-3DB6-4619-BE2B-05051E40A73A}"/>
                </a:ext>
              </a:extLst>
            </p:cNvPr>
            <p:cNvSpPr/>
            <p:nvPr/>
          </p:nvSpPr>
          <p:spPr>
            <a:xfrm>
              <a:off x="1151640" y="223539"/>
              <a:ext cx="7160089" cy="17462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47262C12-FB12-4615-8CC8-F80AA35057D5}"/>
                </a:ext>
              </a:extLst>
            </p:cNvPr>
            <p:cNvSpPr txBox="1">
              <a:spLocks/>
            </p:cNvSpPr>
            <p:nvPr/>
          </p:nvSpPr>
          <p:spPr>
            <a:xfrm>
              <a:off x="1394383" y="433871"/>
              <a:ext cx="7214039" cy="13255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bg1"/>
                  </a:solidFill>
                </a:rPr>
                <a:t>Shared Lives Domestic Abuse Project</a:t>
              </a:r>
            </a:p>
            <a:p>
              <a:r>
                <a:rPr lang="en-GB" sz="3600" b="1" dirty="0">
                  <a:solidFill>
                    <a:schemeClr val="bg1"/>
                  </a:solidFill>
                </a:rPr>
                <a:t>Budget and Structure </a:t>
              </a:r>
            </a:p>
          </p:txBody>
        </p:sp>
      </p:grpSp>
    </p:spTree>
    <p:extLst>
      <p:ext uri="{BB962C8B-B14F-4D97-AF65-F5344CB8AC3E}">
        <p14:creationId xmlns:p14="http://schemas.microsoft.com/office/powerpoint/2010/main" val="36050246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a:extLst>
              <a:ext uri="{FF2B5EF4-FFF2-40B4-BE49-F238E27FC236}">
                <a16:creationId xmlns:a16="http://schemas.microsoft.com/office/drawing/2014/main" id="{2803FA57-00B0-4C01-9757-EDAF2B5B0E15}"/>
              </a:ext>
            </a:extLst>
          </p:cNvPr>
          <p:cNvGraphicFramePr>
            <a:graphicFrameLocks noGrp="1"/>
          </p:cNvGraphicFramePr>
          <p:nvPr>
            <p:ph idx="1"/>
            <p:extLst>
              <p:ext uri="{D42A27DB-BD31-4B8C-83A1-F6EECF244321}">
                <p14:modId xmlns:p14="http://schemas.microsoft.com/office/powerpoint/2010/main" val="1606536214"/>
              </p:ext>
            </p:extLst>
          </p:nvPr>
        </p:nvGraphicFramePr>
        <p:xfrm>
          <a:off x="838200" y="1825625"/>
          <a:ext cx="10736484" cy="47950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81F1AA7F-F0D3-496E-A27E-5CE9BB318A36}"/>
              </a:ext>
            </a:extLst>
          </p:cNvPr>
          <p:cNvGrpSpPr/>
          <p:nvPr/>
        </p:nvGrpSpPr>
        <p:grpSpPr>
          <a:xfrm>
            <a:off x="1022350" y="408828"/>
            <a:ext cx="7456782" cy="1238508"/>
            <a:chOff x="1151640" y="223539"/>
            <a:chExt cx="7456782" cy="1746226"/>
          </a:xfrm>
        </p:grpSpPr>
        <p:sp>
          <p:nvSpPr>
            <p:cNvPr id="5" name="Rectangle: Rounded Corners 4">
              <a:extLst>
                <a:ext uri="{FF2B5EF4-FFF2-40B4-BE49-F238E27FC236}">
                  <a16:creationId xmlns:a16="http://schemas.microsoft.com/office/drawing/2014/main" id="{8A905AE8-9DE8-4682-9695-25B404720C14}"/>
                </a:ext>
              </a:extLst>
            </p:cNvPr>
            <p:cNvSpPr/>
            <p:nvPr/>
          </p:nvSpPr>
          <p:spPr>
            <a:xfrm>
              <a:off x="1151640" y="223539"/>
              <a:ext cx="7160089" cy="17462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a:extLst>
                <a:ext uri="{FF2B5EF4-FFF2-40B4-BE49-F238E27FC236}">
                  <a16:creationId xmlns:a16="http://schemas.microsoft.com/office/drawing/2014/main" id="{7B8B5905-A6C1-4B1A-93CB-B92F7EE483A9}"/>
                </a:ext>
              </a:extLst>
            </p:cNvPr>
            <p:cNvSpPr txBox="1">
              <a:spLocks/>
            </p:cNvSpPr>
            <p:nvPr/>
          </p:nvSpPr>
          <p:spPr>
            <a:xfrm>
              <a:off x="1394383" y="433871"/>
              <a:ext cx="7214039" cy="13255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bg1"/>
                  </a:solidFill>
                </a:rPr>
                <a:t>Shared Lives Domestic Abuse Project</a:t>
              </a:r>
            </a:p>
            <a:p>
              <a:r>
                <a:rPr lang="en-GB" sz="3600" b="1" dirty="0">
                  <a:solidFill>
                    <a:schemeClr val="bg1"/>
                  </a:solidFill>
                </a:rPr>
                <a:t>Special Considerations</a:t>
              </a:r>
            </a:p>
          </p:txBody>
        </p:sp>
      </p:grpSp>
      <p:grpSp>
        <p:nvGrpSpPr>
          <p:cNvPr id="7" name="Group 6">
            <a:extLst>
              <a:ext uri="{FF2B5EF4-FFF2-40B4-BE49-F238E27FC236}">
                <a16:creationId xmlns:a16="http://schemas.microsoft.com/office/drawing/2014/main" id="{E716F799-1631-491F-A90C-2A24F837331B}"/>
              </a:ext>
            </a:extLst>
          </p:cNvPr>
          <p:cNvGrpSpPr/>
          <p:nvPr/>
        </p:nvGrpSpPr>
        <p:grpSpPr>
          <a:xfrm>
            <a:off x="8476829" y="594117"/>
            <a:ext cx="2692821" cy="867930"/>
            <a:chOff x="8476829" y="594117"/>
            <a:chExt cx="2692821" cy="867930"/>
          </a:xfrm>
        </p:grpSpPr>
        <p:pic>
          <p:nvPicPr>
            <p:cNvPr id="8" name="Picture 7" descr="A logo with blue and brown text&#10;&#10;Description automatically generated">
              <a:extLst>
                <a:ext uri="{FF2B5EF4-FFF2-40B4-BE49-F238E27FC236}">
                  <a16:creationId xmlns:a16="http://schemas.microsoft.com/office/drawing/2014/main" id="{DC8F1B81-280A-40E5-BD3E-8FDE334BDE8C}"/>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Logo, company name&#10;&#10;Description automatically generated">
              <a:extLst>
                <a:ext uri="{FF2B5EF4-FFF2-40B4-BE49-F238E27FC236}">
                  <a16:creationId xmlns:a16="http://schemas.microsoft.com/office/drawing/2014/main" id="{D280E768-CA83-48BF-9FF7-C8E5A7394161}"/>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972930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35">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2" name="Arc 41">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nvGrpSpPr>
          <p:cNvPr id="33" name="Group 32">
            <a:extLst>
              <a:ext uri="{FF2B5EF4-FFF2-40B4-BE49-F238E27FC236}">
                <a16:creationId xmlns:a16="http://schemas.microsoft.com/office/drawing/2014/main" id="{E052CD22-2910-4BA1-8CD3-8982343C3FBD}"/>
              </a:ext>
            </a:extLst>
          </p:cNvPr>
          <p:cNvGrpSpPr/>
          <p:nvPr/>
        </p:nvGrpSpPr>
        <p:grpSpPr>
          <a:xfrm>
            <a:off x="8720686" y="5682955"/>
            <a:ext cx="3251964" cy="1119320"/>
            <a:chOff x="8476829" y="594117"/>
            <a:chExt cx="2692821" cy="867930"/>
          </a:xfrm>
        </p:grpSpPr>
        <p:pic>
          <p:nvPicPr>
            <p:cNvPr id="35" name="Picture 34" descr="A logo with blue and brown text&#10;&#10;Description automatically generated">
              <a:extLst>
                <a:ext uri="{FF2B5EF4-FFF2-40B4-BE49-F238E27FC236}">
                  <a16:creationId xmlns:a16="http://schemas.microsoft.com/office/drawing/2014/main" id="{5381F7CE-9125-4C28-B455-B4F88A741C6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Logo, company name&#10;&#10;Description automatically generated">
              <a:extLst>
                <a:ext uri="{FF2B5EF4-FFF2-40B4-BE49-F238E27FC236}">
                  <a16:creationId xmlns:a16="http://schemas.microsoft.com/office/drawing/2014/main" id="{DDFEBB29-FFB3-4760-9DEE-6603E4105D9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2" name="Content Placeholder 5">
            <a:extLst>
              <a:ext uri="{FF2B5EF4-FFF2-40B4-BE49-F238E27FC236}">
                <a16:creationId xmlns:a16="http://schemas.microsoft.com/office/drawing/2014/main" id="{DFB1C759-7205-4C37-B22E-B09BD322D785}"/>
              </a:ext>
            </a:extLst>
          </p:cNvPr>
          <p:cNvGraphicFramePr>
            <a:graphicFrameLocks/>
          </p:cNvGraphicFramePr>
          <p:nvPr>
            <p:extLst>
              <p:ext uri="{D42A27DB-BD31-4B8C-83A1-F6EECF244321}">
                <p14:modId xmlns:p14="http://schemas.microsoft.com/office/powerpoint/2010/main" val="2080794953"/>
              </p:ext>
            </p:extLst>
          </p:nvPr>
        </p:nvGraphicFramePr>
        <p:xfrm>
          <a:off x="3836528" y="2669787"/>
          <a:ext cx="7644626" cy="36129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6" name="Group 15">
            <a:extLst>
              <a:ext uri="{FF2B5EF4-FFF2-40B4-BE49-F238E27FC236}">
                <a16:creationId xmlns:a16="http://schemas.microsoft.com/office/drawing/2014/main" id="{EB5F7280-0777-440A-AA8C-BC2FD91DA2B3}"/>
              </a:ext>
            </a:extLst>
          </p:cNvPr>
          <p:cNvGrpSpPr/>
          <p:nvPr/>
        </p:nvGrpSpPr>
        <p:grpSpPr>
          <a:xfrm>
            <a:off x="4278232" y="1156089"/>
            <a:ext cx="6646269" cy="1789101"/>
            <a:chOff x="1151640" y="223539"/>
            <a:chExt cx="7456782" cy="1746226"/>
          </a:xfrm>
        </p:grpSpPr>
        <p:sp>
          <p:nvSpPr>
            <p:cNvPr id="17" name="Rectangle: Rounded Corners 16">
              <a:extLst>
                <a:ext uri="{FF2B5EF4-FFF2-40B4-BE49-F238E27FC236}">
                  <a16:creationId xmlns:a16="http://schemas.microsoft.com/office/drawing/2014/main" id="{280A1842-6D3F-4DBE-890D-3EAB3FBB0406}"/>
                </a:ext>
              </a:extLst>
            </p:cNvPr>
            <p:cNvSpPr/>
            <p:nvPr/>
          </p:nvSpPr>
          <p:spPr>
            <a:xfrm>
              <a:off x="1151640" y="223539"/>
              <a:ext cx="7160089" cy="17462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6F9598EC-7153-4250-B652-B735E7339C45}"/>
                </a:ext>
              </a:extLst>
            </p:cNvPr>
            <p:cNvSpPr txBox="1">
              <a:spLocks/>
            </p:cNvSpPr>
            <p:nvPr/>
          </p:nvSpPr>
          <p:spPr>
            <a:xfrm>
              <a:off x="1394383" y="433871"/>
              <a:ext cx="7214039" cy="13255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6000" b="1" dirty="0">
                  <a:solidFill>
                    <a:schemeClr val="bg1"/>
                  </a:solidFill>
                </a:rPr>
                <a:t>Any Questions? </a:t>
              </a:r>
            </a:p>
          </p:txBody>
        </p:sp>
      </p:grpSp>
    </p:spTree>
    <p:extLst>
      <p:ext uri="{BB962C8B-B14F-4D97-AF65-F5344CB8AC3E}">
        <p14:creationId xmlns:p14="http://schemas.microsoft.com/office/powerpoint/2010/main" val="28689377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F5B501-A6AB-4F03-2E13-615CA1C06352}"/>
              </a:ext>
            </a:extLst>
          </p:cNvPr>
          <p:cNvGrpSpPr/>
          <p:nvPr/>
        </p:nvGrpSpPr>
        <p:grpSpPr>
          <a:xfrm>
            <a:off x="9158754" y="247072"/>
            <a:ext cx="2692821" cy="867930"/>
            <a:chOff x="8476829" y="594117"/>
            <a:chExt cx="2692821" cy="867930"/>
          </a:xfrm>
        </p:grpSpPr>
        <p:pic>
          <p:nvPicPr>
            <p:cNvPr id="8" name="Picture 7" descr="A logo with blue and brown text&#10;&#10;Description automatically generated">
              <a:extLst>
                <a:ext uri="{FF2B5EF4-FFF2-40B4-BE49-F238E27FC236}">
                  <a16:creationId xmlns:a16="http://schemas.microsoft.com/office/drawing/2014/main" id="{FCCBFE9E-B06E-76EF-3AF0-5E57AEE77DF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Logo, company name&#10;&#10;Description automatically generated">
              <a:extLst>
                <a:ext uri="{FF2B5EF4-FFF2-40B4-BE49-F238E27FC236}">
                  <a16:creationId xmlns:a16="http://schemas.microsoft.com/office/drawing/2014/main" id="{66D4BA42-4DED-563A-E5FF-05CD2022BB5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a:extLst>
              <a:ext uri="{FF2B5EF4-FFF2-40B4-BE49-F238E27FC236}">
                <a16:creationId xmlns:a16="http://schemas.microsoft.com/office/drawing/2014/main" id="{10AFC548-BE70-8C21-1D6A-D45ACAEEA0DC}"/>
              </a:ext>
            </a:extLst>
          </p:cNvPr>
          <p:cNvGrpSpPr/>
          <p:nvPr/>
        </p:nvGrpSpPr>
        <p:grpSpPr>
          <a:xfrm>
            <a:off x="340425" y="363241"/>
            <a:ext cx="8019651" cy="1119320"/>
            <a:chOff x="-95751" y="93410"/>
            <a:chExt cx="6555059" cy="1630980"/>
          </a:xfrm>
        </p:grpSpPr>
        <p:sp>
          <p:nvSpPr>
            <p:cNvPr id="12" name="Rectangle: Rounded Corners 11">
              <a:extLst>
                <a:ext uri="{FF2B5EF4-FFF2-40B4-BE49-F238E27FC236}">
                  <a16:creationId xmlns:a16="http://schemas.microsoft.com/office/drawing/2014/main" id="{B7FA1FCE-C80E-0155-6F2C-6E18568ED443}"/>
                </a:ext>
              </a:extLst>
            </p:cNvPr>
            <p:cNvSpPr/>
            <p:nvPr/>
          </p:nvSpPr>
          <p:spPr>
            <a:xfrm>
              <a:off x="-95751" y="93410"/>
              <a:ext cx="6555059" cy="1630980"/>
            </a:xfrm>
            <a:prstGeom prst="roundRect">
              <a:avLst/>
            </a:prstGeom>
            <a:ln>
              <a:solidFill>
                <a:schemeClr val="tx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3" name="Rectangle: Rounded Corners 4">
              <a:extLst>
                <a:ext uri="{FF2B5EF4-FFF2-40B4-BE49-F238E27FC236}">
                  <a16:creationId xmlns:a16="http://schemas.microsoft.com/office/drawing/2014/main" id="{BE5B5342-48C2-0937-DC8F-BAE68152AF7C}"/>
                </a:ext>
              </a:extLst>
            </p:cNvPr>
            <p:cNvSpPr txBox="1"/>
            <p:nvPr/>
          </p:nvSpPr>
          <p:spPr>
            <a:xfrm>
              <a:off x="100295" y="150287"/>
              <a:ext cx="6162967" cy="1551362"/>
            </a:xfrm>
            <a:prstGeom prst="rect">
              <a:avLst/>
            </a:prstGeom>
            <a:ln>
              <a:solidFill>
                <a:schemeClr val="tx2"/>
              </a:solidFill>
            </a:ln>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GB" sz="4100" kern="1200" dirty="0">
                  <a:latin typeface="+mj-lt"/>
                </a:rPr>
                <a:t>Housekeeping</a:t>
              </a:r>
            </a:p>
          </p:txBody>
        </p:sp>
      </p:grpSp>
      <p:graphicFrame>
        <p:nvGraphicFramePr>
          <p:cNvPr id="4" name="Content Placeholder 3">
            <a:extLst>
              <a:ext uri="{FF2B5EF4-FFF2-40B4-BE49-F238E27FC236}">
                <a16:creationId xmlns:a16="http://schemas.microsoft.com/office/drawing/2014/main" id="{A934CAE5-98E3-396B-33D0-A4E96D1493B4}"/>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923504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C2DA1A-026C-414B-908C-4205B5E4835B}"/>
              </a:ext>
            </a:extLst>
          </p:cNvPr>
          <p:cNvSpPr txBox="1">
            <a:spLocks/>
          </p:cNvSpPr>
          <p:nvPr/>
        </p:nvSpPr>
        <p:spPr>
          <a:xfrm>
            <a:off x="525954" y="355815"/>
            <a:ext cx="7595158" cy="14540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tx2"/>
                </a:solidFill>
              </a:rPr>
              <a:t>Domestic Abuse and Learning Disability</a:t>
            </a:r>
          </a:p>
        </p:txBody>
      </p:sp>
      <p:graphicFrame>
        <p:nvGraphicFramePr>
          <p:cNvPr id="5" name="Diagram 4">
            <a:extLst>
              <a:ext uri="{FF2B5EF4-FFF2-40B4-BE49-F238E27FC236}">
                <a16:creationId xmlns:a16="http://schemas.microsoft.com/office/drawing/2014/main" id="{00718626-0078-4888-A108-1D01D09DA878}"/>
              </a:ext>
            </a:extLst>
          </p:cNvPr>
          <p:cNvGraphicFramePr/>
          <p:nvPr>
            <p:extLst>
              <p:ext uri="{D42A27DB-BD31-4B8C-83A1-F6EECF244321}">
                <p14:modId xmlns:p14="http://schemas.microsoft.com/office/powerpoint/2010/main" val="1997216324"/>
              </p:ext>
            </p:extLst>
          </p:nvPr>
        </p:nvGraphicFramePr>
        <p:xfrm>
          <a:off x="1963467" y="2557219"/>
          <a:ext cx="8265065" cy="3471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8E0BDA43-210F-4420-9B77-689A7E5B7CFC}"/>
              </a:ext>
            </a:extLst>
          </p:cNvPr>
          <p:cNvSpPr/>
          <p:nvPr/>
        </p:nvSpPr>
        <p:spPr>
          <a:xfrm>
            <a:off x="525954" y="1668272"/>
            <a:ext cx="8714515" cy="830997"/>
          </a:xfrm>
          <a:prstGeom prst="rect">
            <a:avLst/>
          </a:prstGeom>
        </p:spPr>
        <p:txBody>
          <a:bodyPr wrap="square" lIns="91440" tIns="45720" rIns="91440" bIns="45720" anchor="t">
            <a:spAutoFit/>
          </a:bodyPr>
          <a:lstStyle/>
          <a:p>
            <a:r>
              <a:rPr lang="en-GB" sz="2400" dirty="0"/>
              <a:t>The Us Too Project (2021) carried out a survey amongst women and girls with learning disabilities and/or autism and found that:</a:t>
            </a:r>
            <a:endParaRPr lang="en-US" sz="2400" dirty="0"/>
          </a:p>
        </p:txBody>
      </p:sp>
      <p:grpSp>
        <p:nvGrpSpPr>
          <p:cNvPr id="11" name="Group 10">
            <a:extLst>
              <a:ext uri="{FF2B5EF4-FFF2-40B4-BE49-F238E27FC236}">
                <a16:creationId xmlns:a16="http://schemas.microsoft.com/office/drawing/2014/main" id="{79DA72A8-CE90-489C-BDF1-7E88FE747B3A}"/>
              </a:ext>
            </a:extLst>
          </p:cNvPr>
          <p:cNvGrpSpPr/>
          <p:nvPr/>
        </p:nvGrpSpPr>
        <p:grpSpPr>
          <a:xfrm>
            <a:off x="8476829" y="594117"/>
            <a:ext cx="2692821" cy="867930"/>
            <a:chOff x="8476829" y="594117"/>
            <a:chExt cx="2692821" cy="867930"/>
          </a:xfrm>
        </p:grpSpPr>
        <p:pic>
          <p:nvPicPr>
            <p:cNvPr id="12" name="Picture 11" descr="A logo with blue and brown text&#10;&#10;Description automatically generated">
              <a:extLst>
                <a:ext uri="{FF2B5EF4-FFF2-40B4-BE49-F238E27FC236}">
                  <a16:creationId xmlns:a16="http://schemas.microsoft.com/office/drawing/2014/main" id="{FBB6FC0E-9462-4E35-9EB7-4A45F3E212E5}"/>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Logo, company name&#10;&#10;Description automatically generated">
              <a:extLst>
                <a:ext uri="{FF2B5EF4-FFF2-40B4-BE49-F238E27FC236}">
                  <a16:creationId xmlns:a16="http://schemas.microsoft.com/office/drawing/2014/main" id="{E8D04478-76E0-40D0-A797-46B376700532}"/>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31444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ontent Placeholder 2">
            <a:extLst>
              <a:ext uri="{FF2B5EF4-FFF2-40B4-BE49-F238E27FC236}">
                <a16:creationId xmlns:a16="http://schemas.microsoft.com/office/drawing/2014/main" id="{5A2546F8-FCAE-CB35-078A-5B3ED21B49B4}"/>
              </a:ext>
            </a:extLst>
          </p:cNvPr>
          <p:cNvGraphicFramePr>
            <a:graphicFrameLocks noGrp="1"/>
          </p:cNvGraphicFramePr>
          <p:nvPr>
            <p:ph idx="1"/>
            <p:extLst>
              <p:ext uri="{D42A27DB-BD31-4B8C-83A1-F6EECF244321}">
                <p14:modId xmlns:p14="http://schemas.microsoft.com/office/powerpoint/2010/main" val="67431044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3" name="Group 22">
            <a:extLst>
              <a:ext uri="{FF2B5EF4-FFF2-40B4-BE49-F238E27FC236}">
                <a16:creationId xmlns:a16="http://schemas.microsoft.com/office/drawing/2014/main" id="{1AA03745-C927-4C43-B111-2C8253CF0EE1}"/>
              </a:ext>
            </a:extLst>
          </p:cNvPr>
          <p:cNvGrpSpPr/>
          <p:nvPr/>
        </p:nvGrpSpPr>
        <p:grpSpPr>
          <a:xfrm>
            <a:off x="8476829" y="594117"/>
            <a:ext cx="2692821" cy="867930"/>
            <a:chOff x="8476829" y="594117"/>
            <a:chExt cx="2692821" cy="867930"/>
          </a:xfrm>
        </p:grpSpPr>
        <p:pic>
          <p:nvPicPr>
            <p:cNvPr id="24" name="Picture 23" descr="A logo with blue and brown text&#10;&#10;Description automatically generated">
              <a:extLst>
                <a:ext uri="{FF2B5EF4-FFF2-40B4-BE49-F238E27FC236}">
                  <a16:creationId xmlns:a16="http://schemas.microsoft.com/office/drawing/2014/main" id="{022B5E6D-D264-466D-BB6D-9E6D89689C4F}"/>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Logo, company name&#10;&#10;Description automatically generated">
              <a:extLst>
                <a:ext uri="{FF2B5EF4-FFF2-40B4-BE49-F238E27FC236}">
                  <a16:creationId xmlns:a16="http://schemas.microsoft.com/office/drawing/2014/main" id="{93EC2F83-80CE-4746-94D1-2911CEF670F9}"/>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Title 1">
            <a:extLst>
              <a:ext uri="{FF2B5EF4-FFF2-40B4-BE49-F238E27FC236}">
                <a16:creationId xmlns:a16="http://schemas.microsoft.com/office/drawing/2014/main" id="{172C2EF8-396B-46ED-87E8-5C7B9AD2A421}"/>
              </a:ext>
            </a:extLst>
          </p:cNvPr>
          <p:cNvSpPr txBox="1">
            <a:spLocks/>
          </p:cNvSpPr>
          <p:nvPr/>
        </p:nvSpPr>
        <p:spPr>
          <a:xfrm>
            <a:off x="525954" y="355815"/>
            <a:ext cx="7595158" cy="14540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tx2"/>
                </a:solidFill>
              </a:rPr>
              <a:t>Domestic Abuse and Learning Disability</a:t>
            </a:r>
          </a:p>
        </p:txBody>
      </p:sp>
    </p:spTree>
    <p:extLst>
      <p:ext uri="{BB962C8B-B14F-4D97-AF65-F5344CB8AC3E}">
        <p14:creationId xmlns:p14="http://schemas.microsoft.com/office/powerpoint/2010/main" val="25447740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05B9336-9D88-D34B-AAA5-42EFFA781E7A}"/>
              </a:ext>
            </a:extLst>
          </p:cNvPr>
          <p:cNvGrpSpPr/>
          <p:nvPr/>
        </p:nvGrpSpPr>
        <p:grpSpPr>
          <a:xfrm>
            <a:off x="340424" y="413989"/>
            <a:ext cx="8019651" cy="1119320"/>
            <a:chOff x="-95752" y="167356"/>
            <a:chExt cx="6555059" cy="1630981"/>
          </a:xfrm>
        </p:grpSpPr>
        <p:sp>
          <p:nvSpPr>
            <p:cNvPr id="6" name="Rectangle: Rounded Corners 5">
              <a:extLst>
                <a:ext uri="{FF2B5EF4-FFF2-40B4-BE49-F238E27FC236}">
                  <a16:creationId xmlns:a16="http://schemas.microsoft.com/office/drawing/2014/main" id="{226C019B-BC11-A7F9-DB96-515E1FCD3EEB}"/>
                </a:ext>
              </a:extLst>
            </p:cNvPr>
            <p:cNvSpPr/>
            <p:nvPr/>
          </p:nvSpPr>
          <p:spPr>
            <a:xfrm>
              <a:off x="-95752" y="167356"/>
              <a:ext cx="6555059" cy="1630981"/>
            </a:xfrm>
            <a:prstGeom prst="roundRect">
              <a:avLst/>
            </a:prstGeom>
            <a:ln>
              <a:solidFill>
                <a:schemeClr val="tx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Rounded Corners 4">
              <a:extLst>
                <a:ext uri="{FF2B5EF4-FFF2-40B4-BE49-F238E27FC236}">
                  <a16:creationId xmlns:a16="http://schemas.microsoft.com/office/drawing/2014/main" id="{4F578050-1594-CEB4-09B5-8655604FE814}"/>
                </a:ext>
              </a:extLst>
            </p:cNvPr>
            <p:cNvSpPr txBox="1"/>
            <p:nvPr/>
          </p:nvSpPr>
          <p:spPr>
            <a:xfrm>
              <a:off x="100295" y="207166"/>
              <a:ext cx="6162967" cy="1551362"/>
            </a:xfrm>
            <a:prstGeom prst="rect">
              <a:avLst/>
            </a:prstGeom>
            <a:ln>
              <a:solidFill>
                <a:schemeClr val="tx2"/>
              </a:solidFill>
            </a:ln>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marR="0" lvl="0" indent="0" algn="l" defTabSz="1822450" rtl="0" eaLnBrk="1" fontAlgn="auto" latinLnBrk="0" hangingPunct="1">
                <a:lnSpc>
                  <a:spcPct val="90000"/>
                </a:lnSpc>
                <a:spcBef>
                  <a:spcPct val="0"/>
                </a:spcBef>
                <a:spcAft>
                  <a:spcPct val="35000"/>
                </a:spcAft>
                <a:buClrTx/>
                <a:buSzTx/>
                <a:buFontTx/>
                <a:buNone/>
                <a:tabLst/>
                <a:defRPr/>
              </a:pPr>
              <a:r>
                <a:rPr kumimoji="0" lang="en-GB" sz="4100" b="0" i="0" u="none" strike="noStrike" kern="1200" cap="none" spc="0" normalizeH="0" baseline="0" noProof="0" dirty="0">
                  <a:ln>
                    <a:noFill/>
                  </a:ln>
                  <a:solidFill>
                    <a:prstClr val="white"/>
                  </a:solidFill>
                  <a:effectLst/>
                  <a:uLnTx/>
                  <a:uFillTx/>
                  <a:latin typeface="Calibri Light" panose="020F0302020204030204"/>
                  <a:ea typeface="+mn-ea"/>
                  <a:cs typeface="+mn-cs"/>
                </a:rPr>
                <a:t>Domestic Abuse and Learning Disabilities</a:t>
              </a:r>
            </a:p>
          </p:txBody>
        </p:sp>
      </p:grpSp>
      <p:grpSp>
        <p:nvGrpSpPr>
          <p:cNvPr id="8" name="Group 7">
            <a:extLst>
              <a:ext uri="{FF2B5EF4-FFF2-40B4-BE49-F238E27FC236}">
                <a16:creationId xmlns:a16="http://schemas.microsoft.com/office/drawing/2014/main" id="{69E08201-5261-F172-E4DB-FDD9C3B4F07B}"/>
              </a:ext>
            </a:extLst>
          </p:cNvPr>
          <p:cNvGrpSpPr/>
          <p:nvPr/>
        </p:nvGrpSpPr>
        <p:grpSpPr>
          <a:xfrm>
            <a:off x="9158754" y="247072"/>
            <a:ext cx="2692821" cy="867930"/>
            <a:chOff x="8476829" y="594117"/>
            <a:chExt cx="2692821" cy="867930"/>
          </a:xfrm>
        </p:grpSpPr>
        <p:pic>
          <p:nvPicPr>
            <p:cNvPr id="9" name="Picture 8" descr="A logo with blue and brown text&#10;&#10;Description automatically generated">
              <a:extLst>
                <a:ext uri="{FF2B5EF4-FFF2-40B4-BE49-F238E27FC236}">
                  <a16:creationId xmlns:a16="http://schemas.microsoft.com/office/drawing/2014/main" id="{243A0658-4FA0-FC2C-EA68-F5921DE205B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Logo, company name&#10;&#10;Description automatically generated">
              <a:extLst>
                <a:ext uri="{FF2B5EF4-FFF2-40B4-BE49-F238E27FC236}">
                  <a16:creationId xmlns:a16="http://schemas.microsoft.com/office/drawing/2014/main" id="{C2FD4BE1-50A3-35E9-7281-45057371228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up 10">
            <a:extLst>
              <a:ext uri="{FF2B5EF4-FFF2-40B4-BE49-F238E27FC236}">
                <a16:creationId xmlns:a16="http://schemas.microsoft.com/office/drawing/2014/main" id="{33558559-BAF0-E34B-C5AA-73B8B2F04B27}"/>
              </a:ext>
            </a:extLst>
          </p:cNvPr>
          <p:cNvGrpSpPr/>
          <p:nvPr/>
        </p:nvGrpSpPr>
        <p:grpSpPr>
          <a:xfrm>
            <a:off x="6362701" y="1115002"/>
            <a:ext cx="5124450" cy="644524"/>
            <a:chOff x="0" y="0"/>
            <a:chExt cx="7723709" cy="839474"/>
          </a:xfrm>
        </p:grpSpPr>
        <p:sp>
          <p:nvSpPr>
            <p:cNvPr id="12" name="Rectangle: Rounded Corners 11">
              <a:extLst>
                <a:ext uri="{FF2B5EF4-FFF2-40B4-BE49-F238E27FC236}">
                  <a16:creationId xmlns:a16="http://schemas.microsoft.com/office/drawing/2014/main" id="{4B49FFC6-64E5-592B-61CA-AF3A2AFBC181}"/>
                </a:ext>
              </a:extLst>
            </p:cNvPr>
            <p:cNvSpPr/>
            <p:nvPr/>
          </p:nvSpPr>
          <p:spPr>
            <a:xfrm>
              <a:off x="0" y="0"/>
              <a:ext cx="7097847" cy="839474"/>
            </a:xfrm>
            <a:prstGeom prst="round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Rounded Corners 4">
              <a:extLst>
                <a:ext uri="{FF2B5EF4-FFF2-40B4-BE49-F238E27FC236}">
                  <a16:creationId xmlns:a16="http://schemas.microsoft.com/office/drawing/2014/main" id="{13B98178-A2ED-D164-47D9-A65C3E7B3D47}"/>
                </a:ext>
              </a:extLst>
            </p:cNvPr>
            <p:cNvSpPr txBox="1"/>
            <p:nvPr/>
          </p:nvSpPr>
          <p:spPr>
            <a:xfrm>
              <a:off x="49787" y="81961"/>
              <a:ext cx="7673922" cy="7575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marR="0" lvl="0" indent="0" algn="l" defTabSz="1555750" rtl="0" eaLnBrk="1" fontAlgn="auto" latinLnBrk="0" hangingPunct="1">
                <a:lnSpc>
                  <a:spcPct val="90000"/>
                </a:lnSpc>
                <a:spcBef>
                  <a:spcPct val="0"/>
                </a:spcBef>
                <a:spcAft>
                  <a:spcPct val="35000"/>
                </a:spcAft>
                <a:buClrTx/>
                <a:buSzTx/>
                <a:buFontTx/>
                <a:buNone/>
                <a:tabLst/>
                <a:defRPr/>
              </a:pPr>
              <a:r>
                <a:rPr kumimoji="0" lang="en-GB" sz="3500" b="0" i="0" u="none" strike="noStrike" kern="1200" cap="none" spc="0" normalizeH="0" baseline="0" noProof="0" dirty="0">
                  <a:ln>
                    <a:noFill/>
                  </a:ln>
                  <a:solidFill>
                    <a:prstClr val="white"/>
                  </a:solidFill>
                  <a:effectLst/>
                  <a:uLnTx/>
                  <a:uFillTx/>
                  <a:latin typeface="Calibri Light" panose="020F0302020204030204"/>
                  <a:ea typeface="+mn-ea"/>
                  <a:cs typeface="+mn-cs"/>
                </a:rPr>
                <a:t>Why is it more likely?</a:t>
              </a:r>
            </a:p>
          </p:txBody>
        </p:sp>
      </p:grpSp>
      <p:graphicFrame>
        <p:nvGraphicFramePr>
          <p:cNvPr id="15" name="Content Placeholder 14">
            <a:extLst>
              <a:ext uri="{FF2B5EF4-FFF2-40B4-BE49-F238E27FC236}">
                <a16:creationId xmlns:a16="http://schemas.microsoft.com/office/drawing/2014/main" id="{5AD94EBD-AECD-BEBA-0E00-6AEEF0222474}"/>
              </a:ext>
            </a:extLst>
          </p:cNvPr>
          <p:cNvGraphicFramePr>
            <a:graphicFrameLocks noGrp="1"/>
          </p:cNvGraphicFramePr>
          <p:nvPr>
            <p:ph idx="1"/>
          </p:nvPr>
        </p:nvGraphicFramePr>
        <p:xfrm>
          <a:off x="857607" y="1939913"/>
          <a:ext cx="10476786" cy="46310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72423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05B9336-9D88-D34B-AAA5-42EFFA781E7A}"/>
              </a:ext>
            </a:extLst>
          </p:cNvPr>
          <p:cNvGrpSpPr/>
          <p:nvPr/>
        </p:nvGrpSpPr>
        <p:grpSpPr>
          <a:xfrm>
            <a:off x="340424" y="413989"/>
            <a:ext cx="8019651" cy="1119320"/>
            <a:chOff x="-95752" y="167356"/>
            <a:chExt cx="6555059" cy="1630981"/>
          </a:xfrm>
        </p:grpSpPr>
        <p:sp>
          <p:nvSpPr>
            <p:cNvPr id="6" name="Rectangle: Rounded Corners 5">
              <a:extLst>
                <a:ext uri="{FF2B5EF4-FFF2-40B4-BE49-F238E27FC236}">
                  <a16:creationId xmlns:a16="http://schemas.microsoft.com/office/drawing/2014/main" id="{226C019B-BC11-A7F9-DB96-515E1FCD3EEB}"/>
                </a:ext>
              </a:extLst>
            </p:cNvPr>
            <p:cNvSpPr/>
            <p:nvPr/>
          </p:nvSpPr>
          <p:spPr>
            <a:xfrm>
              <a:off x="-95752" y="167356"/>
              <a:ext cx="6555059" cy="1630981"/>
            </a:xfrm>
            <a:prstGeom prst="roundRect">
              <a:avLst/>
            </a:prstGeom>
            <a:ln>
              <a:solidFill>
                <a:schemeClr val="tx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Rounded Corners 4">
              <a:extLst>
                <a:ext uri="{FF2B5EF4-FFF2-40B4-BE49-F238E27FC236}">
                  <a16:creationId xmlns:a16="http://schemas.microsoft.com/office/drawing/2014/main" id="{4F578050-1594-CEB4-09B5-8655604FE814}"/>
                </a:ext>
              </a:extLst>
            </p:cNvPr>
            <p:cNvSpPr txBox="1"/>
            <p:nvPr/>
          </p:nvSpPr>
          <p:spPr>
            <a:xfrm>
              <a:off x="100295" y="207166"/>
              <a:ext cx="6162967" cy="1551362"/>
            </a:xfrm>
            <a:prstGeom prst="rect">
              <a:avLst/>
            </a:prstGeom>
            <a:ln>
              <a:solidFill>
                <a:schemeClr val="tx2"/>
              </a:solidFill>
            </a:ln>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marR="0" lvl="0" indent="0" algn="l" defTabSz="1822450" rtl="0" eaLnBrk="1" fontAlgn="auto" latinLnBrk="0" hangingPunct="1">
                <a:lnSpc>
                  <a:spcPct val="90000"/>
                </a:lnSpc>
                <a:spcBef>
                  <a:spcPct val="0"/>
                </a:spcBef>
                <a:spcAft>
                  <a:spcPct val="35000"/>
                </a:spcAft>
                <a:buClrTx/>
                <a:buSzTx/>
                <a:buFontTx/>
                <a:buNone/>
                <a:tabLst/>
                <a:defRPr/>
              </a:pPr>
              <a:r>
                <a:rPr kumimoji="0" lang="en-GB" sz="4100" b="0" i="0" u="none" strike="noStrike" kern="1200" cap="none" spc="0" normalizeH="0" baseline="0" noProof="0" dirty="0">
                  <a:ln>
                    <a:noFill/>
                  </a:ln>
                  <a:solidFill>
                    <a:prstClr val="white"/>
                  </a:solidFill>
                  <a:effectLst/>
                  <a:uLnTx/>
                  <a:uFillTx/>
                  <a:latin typeface="Calibri Light" panose="020F0302020204030204"/>
                  <a:ea typeface="+mn-ea"/>
                  <a:cs typeface="+mn-cs"/>
                </a:rPr>
                <a:t>Domestic Abuse and Learning Disabilities</a:t>
              </a:r>
            </a:p>
          </p:txBody>
        </p:sp>
      </p:grpSp>
      <p:grpSp>
        <p:nvGrpSpPr>
          <p:cNvPr id="8" name="Group 7">
            <a:extLst>
              <a:ext uri="{FF2B5EF4-FFF2-40B4-BE49-F238E27FC236}">
                <a16:creationId xmlns:a16="http://schemas.microsoft.com/office/drawing/2014/main" id="{69E08201-5261-F172-E4DB-FDD9C3B4F07B}"/>
              </a:ext>
            </a:extLst>
          </p:cNvPr>
          <p:cNvGrpSpPr/>
          <p:nvPr/>
        </p:nvGrpSpPr>
        <p:grpSpPr>
          <a:xfrm>
            <a:off x="9158754" y="247072"/>
            <a:ext cx="2692821" cy="867930"/>
            <a:chOff x="8476829" y="594117"/>
            <a:chExt cx="2692821" cy="867930"/>
          </a:xfrm>
        </p:grpSpPr>
        <p:pic>
          <p:nvPicPr>
            <p:cNvPr id="9" name="Picture 8" descr="A logo with blue and brown text&#10;&#10;Description automatically generated">
              <a:extLst>
                <a:ext uri="{FF2B5EF4-FFF2-40B4-BE49-F238E27FC236}">
                  <a16:creationId xmlns:a16="http://schemas.microsoft.com/office/drawing/2014/main" id="{243A0658-4FA0-FC2C-EA68-F5921DE205B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Logo, company name&#10;&#10;Description automatically generated">
              <a:extLst>
                <a:ext uri="{FF2B5EF4-FFF2-40B4-BE49-F238E27FC236}">
                  <a16:creationId xmlns:a16="http://schemas.microsoft.com/office/drawing/2014/main" id="{C2FD4BE1-50A3-35E9-7281-45057371228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up 10">
            <a:extLst>
              <a:ext uri="{FF2B5EF4-FFF2-40B4-BE49-F238E27FC236}">
                <a16:creationId xmlns:a16="http://schemas.microsoft.com/office/drawing/2014/main" id="{33558559-BAF0-E34B-C5AA-73B8B2F04B27}"/>
              </a:ext>
            </a:extLst>
          </p:cNvPr>
          <p:cNvGrpSpPr/>
          <p:nvPr/>
        </p:nvGrpSpPr>
        <p:grpSpPr>
          <a:xfrm>
            <a:off x="6362701" y="1115002"/>
            <a:ext cx="5124450" cy="644524"/>
            <a:chOff x="0" y="0"/>
            <a:chExt cx="7723709" cy="839474"/>
          </a:xfrm>
        </p:grpSpPr>
        <p:sp>
          <p:nvSpPr>
            <p:cNvPr id="12" name="Rectangle: Rounded Corners 11">
              <a:extLst>
                <a:ext uri="{FF2B5EF4-FFF2-40B4-BE49-F238E27FC236}">
                  <a16:creationId xmlns:a16="http://schemas.microsoft.com/office/drawing/2014/main" id="{4B49FFC6-64E5-592B-61CA-AF3A2AFBC181}"/>
                </a:ext>
              </a:extLst>
            </p:cNvPr>
            <p:cNvSpPr/>
            <p:nvPr/>
          </p:nvSpPr>
          <p:spPr>
            <a:xfrm>
              <a:off x="0" y="0"/>
              <a:ext cx="7097847" cy="839474"/>
            </a:xfrm>
            <a:prstGeom prst="round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Rounded Corners 4">
              <a:extLst>
                <a:ext uri="{FF2B5EF4-FFF2-40B4-BE49-F238E27FC236}">
                  <a16:creationId xmlns:a16="http://schemas.microsoft.com/office/drawing/2014/main" id="{13B98178-A2ED-D164-47D9-A65C3E7B3D47}"/>
                </a:ext>
              </a:extLst>
            </p:cNvPr>
            <p:cNvSpPr txBox="1"/>
            <p:nvPr/>
          </p:nvSpPr>
          <p:spPr>
            <a:xfrm>
              <a:off x="49787" y="81961"/>
              <a:ext cx="7673922" cy="7575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marR="0" lvl="0" indent="0" algn="l" defTabSz="1555750" rtl="0" eaLnBrk="1" fontAlgn="auto" latinLnBrk="0" hangingPunct="1">
                <a:lnSpc>
                  <a:spcPct val="90000"/>
                </a:lnSpc>
                <a:spcBef>
                  <a:spcPct val="0"/>
                </a:spcBef>
                <a:spcAft>
                  <a:spcPct val="35000"/>
                </a:spcAft>
                <a:buClrTx/>
                <a:buSzTx/>
                <a:buFontTx/>
                <a:buNone/>
                <a:tabLst/>
                <a:defRPr/>
              </a:pPr>
              <a:r>
                <a:rPr kumimoji="0" lang="en-GB" sz="3500" b="0" i="0" u="none" strike="noStrike" kern="1200" cap="none" spc="0" normalizeH="0" baseline="0" noProof="0" dirty="0">
                  <a:ln>
                    <a:noFill/>
                  </a:ln>
                  <a:solidFill>
                    <a:prstClr val="white"/>
                  </a:solidFill>
                  <a:effectLst/>
                  <a:uLnTx/>
                  <a:uFillTx/>
                  <a:latin typeface="Calibri Light" panose="020F0302020204030204"/>
                  <a:ea typeface="+mn-ea"/>
                  <a:cs typeface="+mn-cs"/>
                </a:rPr>
                <a:t>Why is it more likely?</a:t>
              </a:r>
            </a:p>
          </p:txBody>
        </p:sp>
      </p:grpSp>
      <p:graphicFrame>
        <p:nvGraphicFramePr>
          <p:cNvPr id="4" name="Content Placeholder 3">
            <a:extLst>
              <a:ext uri="{FF2B5EF4-FFF2-40B4-BE49-F238E27FC236}">
                <a16:creationId xmlns:a16="http://schemas.microsoft.com/office/drawing/2014/main" id="{22FF26C1-19EA-F8FA-E048-31A213E05657}"/>
              </a:ext>
            </a:extLst>
          </p:cNvPr>
          <p:cNvGraphicFramePr>
            <a:graphicFrameLocks/>
          </p:cNvGraphicFramePr>
          <p:nvPr/>
        </p:nvGraphicFramePr>
        <p:xfrm>
          <a:off x="838600" y="1989272"/>
          <a:ext cx="10495794" cy="45548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387397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EA79F6E-75D3-A0C0-69D1-256E472EE28D}"/>
              </a:ext>
            </a:extLst>
          </p:cNvPr>
          <p:cNvGrpSpPr/>
          <p:nvPr/>
        </p:nvGrpSpPr>
        <p:grpSpPr>
          <a:xfrm>
            <a:off x="340424" y="413989"/>
            <a:ext cx="8019651" cy="1119320"/>
            <a:chOff x="-95752" y="167356"/>
            <a:chExt cx="6555059" cy="1630981"/>
          </a:xfrm>
        </p:grpSpPr>
        <p:sp>
          <p:nvSpPr>
            <p:cNvPr id="17" name="Rectangle: Rounded Corners 16">
              <a:extLst>
                <a:ext uri="{FF2B5EF4-FFF2-40B4-BE49-F238E27FC236}">
                  <a16:creationId xmlns:a16="http://schemas.microsoft.com/office/drawing/2014/main" id="{CB743580-ADEB-0BEE-88B8-11348443A587}"/>
                </a:ext>
              </a:extLst>
            </p:cNvPr>
            <p:cNvSpPr/>
            <p:nvPr/>
          </p:nvSpPr>
          <p:spPr>
            <a:xfrm>
              <a:off x="-95752" y="167356"/>
              <a:ext cx="6555059" cy="1630981"/>
            </a:xfrm>
            <a:prstGeom prst="roundRect">
              <a:avLst/>
            </a:prstGeom>
            <a:ln>
              <a:solidFill>
                <a:schemeClr val="tx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Rounded Corners 4">
              <a:extLst>
                <a:ext uri="{FF2B5EF4-FFF2-40B4-BE49-F238E27FC236}">
                  <a16:creationId xmlns:a16="http://schemas.microsoft.com/office/drawing/2014/main" id="{E10668A8-35AB-EDE5-2632-FF98C86D7E83}"/>
                </a:ext>
              </a:extLst>
            </p:cNvPr>
            <p:cNvSpPr txBox="1"/>
            <p:nvPr/>
          </p:nvSpPr>
          <p:spPr>
            <a:xfrm>
              <a:off x="100295" y="207166"/>
              <a:ext cx="6162967" cy="1551362"/>
            </a:xfrm>
            <a:prstGeom prst="rect">
              <a:avLst/>
            </a:prstGeom>
            <a:ln>
              <a:solidFill>
                <a:schemeClr val="tx2"/>
              </a:solidFill>
            </a:ln>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marR="0" lvl="0" indent="0" algn="l" defTabSz="1822450" rtl="0" eaLnBrk="1" fontAlgn="auto" latinLnBrk="0" hangingPunct="1">
                <a:lnSpc>
                  <a:spcPct val="90000"/>
                </a:lnSpc>
                <a:spcBef>
                  <a:spcPct val="0"/>
                </a:spcBef>
                <a:spcAft>
                  <a:spcPct val="35000"/>
                </a:spcAft>
                <a:buClrTx/>
                <a:buSzTx/>
                <a:buFontTx/>
                <a:buNone/>
                <a:tabLst/>
                <a:defRPr/>
              </a:pPr>
              <a:r>
                <a:rPr kumimoji="0" lang="en-GB" sz="4100" b="0" i="0" u="none" strike="noStrike" kern="1200" cap="none" spc="0" normalizeH="0" baseline="0" noProof="0" dirty="0">
                  <a:ln>
                    <a:noFill/>
                  </a:ln>
                  <a:solidFill>
                    <a:prstClr val="white"/>
                  </a:solidFill>
                  <a:effectLst/>
                  <a:uLnTx/>
                  <a:uFillTx/>
                  <a:latin typeface="Calibri Light" panose="020F0302020204030204"/>
                  <a:ea typeface="+mn-ea"/>
                  <a:cs typeface="+mn-cs"/>
                </a:rPr>
                <a:t>Domestic Abuse and Learning Disabilities</a:t>
              </a:r>
            </a:p>
          </p:txBody>
        </p:sp>
      </p:grpSp>
      <p:grpSp>
        <p:nvGrpSpPr>
          <p:cNvPr id="7" name="Group 6">
            <a:extLst>
              <a:ext uri="{FF2B5EF4-FFF2-40B4-BE49-F238E27FC236}">
                <a16:creationId xmlns:a16="http://schemas.microsoft.com/office/drawing/2014/main" id="{D7BE4837-B78D-F78B-38F8-CDD76100ADCD}"/>
              </a:ext>
            </a:extLst>
          </p:cNvPr>
          <p:cNvGrpSpPr/>
          <p:nvPr/>
        </p:nvGrpSpPr>
        <p:grpSpPr>
          <a:xfrm>
            <a:off x="9158754" y="247072"/>
            <a:ext cx="2692821" cy="867930"/>
            <a:chOff x="8476829" y="594117"/>
            <a:chExt cx="2692821" cy="867930"/>
          </a:xfrm>
        </p:grpSpPr>
        <p:pic>
          <p:nvPicPr>
            <p:cNvPr id="8" name="Picture 7" descr="A logo with blue and brown text&#10;&#10;Description automatically generated">
              <a:extLst>
                <a:ext uri="{FF2B5EF4-FFF2-40B4-BE49-F238E27FC236}">
                  <a16:creationId xmlns:a16="http://schemas.microsoft.com/office/drawing/2014/main" id="{954070B1-E011-AC68-AA10-D198B9BBD20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Logo, company name&#10;&#10;Description automatically generated">
              <a:extLst>
                <a:ext uri="{FF2B5EF4-FFF2-40B4-BE49-F238E27FC236}">
                  <a16:creationId xmlns:a16="http://schemas.microsoft.com/office/drawing/2014/main" id="{C5838F4D-7431-75BB-6001-146672340FD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 name="Content Placeholder 6">
            <a:extLst>
              <a:ext uri="{FF2B5EF4-FFF2-40B4-BE49-F238E27FC236}">
                <a16:creationId xmlns:a16="http://schemas.microsoft.com/office/drawing/2014/main" id="{106DD99B-D649-A099-8318-D917148CA13D}"/>
              </a:ext>
            </a:extLst>
          </p:cNvPr>
          <p:cNvGraphicFramePr>
            <a:graphicFrameLocks noGrp="1"/>
          </p:cNvGraphicFramePr>
          <p:nvPr>
            <p:ph idx="1"/>
            <p:extLst>
              <p:ext uri="{D42A27DB-BD31-4B8C-83A1-F6EECF244321}">
                <p14:modId xmlns:p14="http://schemas.microsoft.com/office/powerpoint/2010/main" val="2125852125"/>
              </p:ext>
            </p:extLst>
          </p:nvPr>
        </p:nvGraphicFramePr>
        <p:xfrm>
          <a:off x="838200" y="2092673"/>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0" name="Group 9">
            <a:extLst>
              <a:ext uri="{FF2B5EF4-FFF2-40B4-BE49-F238E27FC236}">
                <a16:creationId xmlns:a16="http://schemas.microsoft.com/office/drawing/2014/main" id="{57984FF7-2FE2-F17B-1A92-83F9C196634D}"/>
              </a:ext>
            </a:extLst>
          </p:cNvPr>
          <p:cNvGrpSpPr/>
          <p:nvPr/>
        </p:nvGrpSpPr>
        <p:grpSpPr>
          <a:xfrm>
            <a:off x="4915065" y="1118661"/>
            <a:ext cx="6163267" cy="793625"/>
            <a:chOff x="-1749569" y="12061"/>
            <a:chExt cx="9237098" cy="835299"/>
          </a:xfrm>
        </p:grpSpPr>
        <p:sp>
          <p:nvSpPr>
            <p:cNvPr id="11" name="Rectangle: Rounded Corners 10">
              <a:extLst>
                <a:ext uri="{FF2B5EF4-FFF2-40B4-BE49-F238E27FC236}">
                  <a16:creationId xmlns:a16="http://schemas.microsoft.com/office/drawing/2014/main" id="{1BB52317-CF0B-25B4-5373-440BD603916B}"/>
                </a:ext>
              </a:extLst>
            </p:cNvPr>
            <p:cNvSpPr/>
            <p:nvPr/>
          </p:nvSpPr>
          <p:spPr>
            <a:xfrm>
              <a:off x="-1749569" y="12061"/>
              <a:ext cx="8989657" cy="827414"/>
            </a:xfrm>
            <a:prstGeom prst="round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Rounded Corners 4">
              <a:extLst>
                <a:ext uri="{FF2B5EF4-FFF2-40B4-BE49-F238E27FC236}">
                  <a16:creationId xmlns:a16="http://schemas.microsoft.com/office/drawing/2014/main" id="{34D1030D-317E-A89E-DA66-0631B62156CB}"/>
                </a:ext>
              </a:extLst>
            </p:cNvPr>
            <p:cNvSpPr txBox="1"/>
            <p:nvPr/>
          </p:nvSpPr>
          <p:spPr>
            <a:xfrm>
              <a:off x="-1646275" y="89846"/>
              <a:ext cx="9133804" cy="7575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marR="0" lvl="0" indent="0" algn="l" defTabSz="1555750" rtl="0" eaLnBrk="1" fontAlgn="auto" latinLnBrk="0" hangingPunct="1">
                <a:lnSpc>
                  <a:spcPct val="90000"/>
                </a:lnSpc>
                <a:spcBef>
                  <a:spcPct val="0"/>
                </a:spcBef>
                <a:spcAft>
                  <a:spcPct val="35000"/>
                </a:spcAft>
                <a:buClrTx/>
                <a:buSzTx/>
                <a:buFontTx/>
                <a:buNone/>
                <a:tabLst/>
                <a:defRPr/>
              </a:pPr>
              <a:r>
                <a:rPr kumimoji="0" lang="en-GB" sz="3500" b="0" i="0" u="none" strike="noStrike" kern="1200" cap="none" spc="0" normalizeH="0" baseline="0" noProof="0" dirty="0">
                  <a:ln>
                    <a:noFill/>
                  </a:ln>
                  <a:solidFill>
                    <a:prstClr val="white"/>
                  </a:solidFill>
                  <a:effectLst/>
                  <a:uLnTx/>
                  <a:uFillTx/>
                  <a:latin typeface="Calibri Light" panose="020F0302020204030204"/>
                  <a:ea typeface="+mn-ea"/>
                  <a:cs typeface="+mn-cs"/>
                </a:rPr>
                <a:t>Challenges in recognising abuse </a:t>
              </a:r>
            </a:p>
          </p:txBody>
        </p:sp>
      </p:grpSp>
    </p:spTree>
    <p:extLst>
      <p:ext uri="{BB962C8B-B14F-4D97-AF65-F5344CB8AC3E}">
        <p14:creationId xmlns:p14="http://schemas.microsoft.com/office/powerpoint/2010/main" val="40412325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D77B0C9-A2AC-D07B-1738-FA910B839B20}"/>
              </a:ext>
            </a:extLst>
          </p:cNvPr>
          <p:cNvGrpSpPr/>
          <p:nvPr/>
        </p:nvGrpSpPr>
        <p:grpSpPr>
          <a:xfrm>
            <a:off x="340424" y="413989"/>
            <a:ext cx="8019651" cy="1119320"/>
            <a:chOff x="-95752" y="167356"/>
            <a:chExt cx="6555059" cy="1630981"/>
          </a:xfrm>
        </p:grpSpPr>
        <p:sp>
          <p:nvSpPr>
            <p:cNvPr id="7" name="Rectangle: Rounded Corners 6">
              <a:extLst>
                <a:ext uri="{FF2B5EF4-FFF2-40B4-BE49-F238E27FC236}">
                  <a16:creationId xmlns:a16="http://schemas.microsoft.com/office/drawing/2014/main" id="{D9F8565C-F63D-FB3A-42B2-80825DAA99FA}"/>
                </a:ext>
              </a:extLst>
            </p:cNvPr>
            <p:cNvSpPr/>
            <p:nvPr/>
          </p:nvSpPr>
          <p:spPr>
            <a:xfrm>
              <a:off x="-95752" y="167356"/>
              <a:ext cx="6555059" cy="1630981"/>
            </a:xfrm>
            <a:prstGeom prst="roundRect">
              <a:avLst/>
            </a:prstGeom>
            <a:ln>
              <a:solidFill>
                <a:schemeClr val="tx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Rounded Corners 4">
              <a:extLst>
                <a:ext uri="{FF2B5EF4-FFF2-40B4-BE49-F238E27FC236}">
                  <a16:creationId xmlns:a16="http://schemas.microsoft.com/office/drawing/2014/main" id="{3CFAA931-E3ED-F2AA-C4F6-393C6AD62A10}"/>
                </a:ext>
              </a:extLst>
            </p:cNvPr>
            <p:cNvSpPr txBox="1"/>
            <p:nvPr/>
          </p:nvSpPr>
          <p:spPr>
            <a:xfrm>
              <a:off x="100295" y="207166"/>
              <a:ext cx="6162967" cy="1551362"/>
            </a:xfrm>
            <a:prstGeom prst="rect">
              <a:avLst/>
            </a:prstGeom>
            <a:ln>
              <a:solidFill>
                <a:schemeClr val="tx2"/>
              </a:solidFill>
            </a:ln>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marR="0" lvl="0" indent="0" algn="l" defTabSz="1822450" rtl="0" eaLnBrk="1" fontAlgn="auto" latinLnBrk="0" hangingPunct="1">
                <a:lnSpc>
                  <a:spcPct val="90000"/>
                </a:lnSpc>
                <a:spcBef>
                  <a:spcPct val="0"/>
                </a:spcBef>
                <a:spcAft>
                  <a:spcPct val="35000"/>
                </a:spcAft>
                <a:buClrTx/>
                <a:buSzTx/>
                <a:buFontTx/>
                <a:buNone/>
                <a:tabLst/>
                <a:defRPr/>
              </a:pPr>
              <a:r>
                <a:rPr kumimoji="0" lang="en-GB" sz="4100" b="0" i="0" u="none" strike="noStrike" kern="1200" cap="none" spc="0" normalizeH="0" baseline="0" noProof="0" dirty="0">
                  <a:ln>
                    <a:noFill/>
                  </a:ln>
                  <a:solidFill>
                    <a:prstClr val="white"/>
                  </a:solidFill>
                  <a:effectLst/>
                  <a:uLnTx/>
                  <a:uFillTx/>
                  <a:latin typeface="Calibri Light" panose="020F0302020204030204"/>
                  <a:ea typeface="+mn-ea"/>
                  <a:cs typeface="+mn-cs"/>
                </a:rPr>
                <a:t>Domestic Abuse and Learning Disabilities</a:t>
              </a:r>
            </a:p>
          </p:txBody>
        </p:sp>
      </p:grpSp>
      <p:grpSp>
        <p:nvGrpSpPr>
          <p:cNvPr id="9" name="Group 8">
            <a:extLst>
              <a:ext uri="{FF2B5EF4-FFF2-40B4-BE49-F238E27FC236}">
                <a16:creationId xmlns:a16="http://schemas.microsoft.com/office/drawing/2014/main" id="{D8DE8CD2-CC07-D349-C616-6A26FE42971C}"/>
              </a:ext>
            </a:extLst>
          </p:cNvPr>
          <p:cNvGrpSpPr/>
          <p:nvPr/>
        </p:nvGrpSpPr>
        <p:grpSpPr>
          <a:xfrm>
            <a:off x="9158754" y="247072"/>
            <a:ext cx="2692821" cy="867930"/>
            <a:chOff x="8476829" y="594117"/>
            <a:chExt cx="2692821" cy="867930"/>
          </a:xfrm>
        </p:grpSpPr>
        <p:pic>
          <p:nvPicPr>
            <p:cNvPr id="10" name="Picture 9" descr="A logo with blue and brown text&#10;&#10;Description automatically generated">
              <a:extLst>
                <a:ext uri="{FF2B5EF4-FFF2-40B4-BE49-F238E27FC236}">
                  <a16:creationId xmlns:a16="http://schemas.microsoft.com/office/drawing/2014/main" id="{9679E0E8-F47C-41A4-B7E9-593DA2C1DE3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Logo, company name&#10;&#10;Description automatically generated">
              <a:extLst>
                <a:ext uri="{FF2B5EF4-FFF2-40B4-BE49-F238E27FC236}">
                  <a16:creationId xmlns:a16="http://schemas.microsoft.com/office/drawing/2014/main" id="{C442752B-D6AE-8202-3C38-A6D2D069546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6" name="Diagram 15">
            <a:extLst>
              <a:ext uri="{FF2B5EF4-FFF2-40B4-BE49-F238E27FC236}">
                <a16:creationId xmlns:a16="http://schemas.microsoft.com/office/drawing/2014/main" id="{EC2267B2-9DFD-827B-C2F4-6D6F03206B42}"/>
              </a:ext>
            </a:extLst>
          </p:cNvPr>
          <p:cNvGraphicFramePr/>
          <p:nvPr/>
        </p:nvGraphicFramePr>
        <p:xfrm>
          <a:off x="340424" y="1939913"/>
          <a:ext cx="11394376" cy="46710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8" name="Group 17">
            <a:extLst>
              <a:ext uri="{FF2B5EF4-FFF2-40B4-BE49-F238E27FC236}">
                <a16:creationId xmlns:a16="http://schemas.microsoft.com/office/drawing/2014/main" id="{20D07AC6-EA8E-2A3E-DDA6-32BDC525BB3D}"/>
              </a:ext>
            </a:extLst>
          </p:cNvPr>
          <p:cNvGrpSpPr/>
          <p:nvPr/>
        </p:nvGrpSpPr>
        <p:grpSpPr>
          <a:xfrm>
            <a:off x="6362701" y="1115002"/>
            <a:ext cx="5124450" cy="644524"/>
            <a:chOff x="0" y="0"/>
            <a:chExt cx="7723709" cy="839474"/>
          </a:xfrm>
        </p:grpSpPr>
        <p:sp>
          <p:nvSpPr>
            <p:cNvPr id="20" name="Rectangle: Rounded Corners 19">
              <a:extLst>
                <a:ext uri="{FF2B5EF4-FFF2-40B4-BE49-F238E27FC236}">
                  <a16:creationId xmlns:a16="http://schemas.microsoft.com/office/drawing/2014/main" id="{3F16993E-9B31-8940-5BC0-C5C3AF507825}"/>
                </a:ext>
              </a:extLst>
            </p:cNvPr>
            <p:cNvSpPr/>
            <p:nvPr/>
          </p:nvSpPr>
          <p:spPr>
            <a:xfrm>
              <a:off x="0" y="0"/>
              <a:ext cx="7097847" cy="839474"/>
            </a:xfrm>
            <a:prstGeom prst="round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Rounded Corners 4">
              <a:extLst>
                <a:ext uri="{FF2B5EF4-FFF2-40B4-BE49-F238E27FC236}">
                  <a16:creationId xmlns:a16="http://schemas.microsoft.com/office/drawing/2014/main" id="{B6D3EBBD-D4CC-38D6-5DEC-017822FD393B}"/>
                </a:ext>
              </a:extLst>
            </p:cNvPr>
            <p:cNvSpPr txBox="1"/>
            <p:nvPr/>
          </p:nvSpPr>
          <p:spPr>
            <a:xfrm>
              <a:off x="49787" y="81961"/>
              <a:ext cx="7673922" cy="7575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marR="0" lvl="0" indent="0" algn="l" defTabSz="1555750" rtl="0" eaLnBrk="1" fontAlgn="auto" latinLnBrk="0" hangingPunct="1">
                <a:lnSpc>
                  <a:spcPct val="90000"/>
                </a:lnSpc>
                <a:spcBef>
                  <a:spcPct val="0"/>
                </a:spcBef>
                <a:spcAft>
                  <a:spcPct val="35000"/>
                </a:spcAft>
                <a:buClrTx/>
                <a:buSzTx/>
                <a:buFontTx/>
                <a:buNone/>
                <a:tabLst/>
                <a:defRPr/>
              </a:pPr>
              <a:r>
                <a:rPr kumimoji="0" lang="en-GB" sz="3500" b="0" i="0" u="none" strike="noStrike" kern="1200" cap="none" spc="0" normalizeH="0" baseline="0" noProof="0" dirty="0">
                  <a:ln>
                    <a:noFill/>
                  </a:ln>
                  <a:solidFill>
                    <a:prstClr val="white"/>
                  </a:solidFill>
                  <a:effectLst/>
                  <a:uLnTx/>
                  <a:uFillTx/>
                  <a:latin typeface="Calibri Light" panose="020F0302020204030204"/>
                  <a:ea typeface="+mn-ea"/>
                  <a:cs typeface="+mn-cs"/>
                </a:rPr>
                <a:t>Accessible definition </a:t>
              </a:r>
            </a:p>
          </p:txBody>
        </p:sp>
      </p:grpSp>
    </p:spTree>
    <p:extLst>
      <p:ext uri="{BB962C8B-B14F-4D97-AF65-F5344CB8AC3E}">
        <p14:creationId xmlns:p14="http://schemas.microsoft.com/office/powerpoint/2010/main" val="30830345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F647-AAE6-5075-C24D-AF2CCE6E4A21}"/>
              </a:ext>
            </a:extLst>
          </p:cNvPr>
          <p:cNvSpPr>
            <a:spLocks noGrp="1"/>
          </p:cNvSpPr>
          <p:nvPr>
            <p:ph type="title"/>
          </p:nvPr>
        </p:nvSpPr>
        <p:spPr/>
        <p:txBody>
          <a:bodyPr/>
          <a:lstStyle/>
          <a:p>
            <a:r>
              <a:rPr lang="en-GB" dirty="0"/>
              <a:t>MCA and Domestic Abuse </a:t>
            </a:r>
          </a:p>
        </p:txBody>
      </p:sp>
      <p:graphicFrame>
        <p:nvGraphicFramePr>
          <p:cNvPr id="10" name="Content Placeholder 9">
            <a:extLst>
              <a:ext uri="{FF2B5EF4-FFF2-40B4-BE49-F238E27FC236}">
                <a16:creationId xmlns:a16="http://schemas.microsoft.com/office/drawing/2014/main" id="{AF61A3B7-82A9-2424-7F90-8CC1D965DA2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A6BA2887-B406-B506-059F-68980B38DDF7}"/>
              </a:ext>
            </a:extLst>
          </p:cNvPr>
          <p:cNvGrpSpPr/>
          <p:nvPr/>
        </p:nvGrpSpPr>
        <p:grpSpPr>
          <a:xfrm>
            <a:off x="340425" y="363241"/>
            <a:ext cx="8019651" cy="1119320"/>
            <a:chOff x="-95751" y="93410"/>
            <a:chExt cx="6555059" cy="1630980"/>
          </a:xfrm>
        </p:grpSpPr>
        <p:sp>
          <p:nvSpPr>
            <p:cNvPr id="5" name="Rectangle: Rounded Corners 4">
              <a:extLst>
                <a:ext uri="{FF2B5EF4-FFF2-40B4-BE49-F238E27FC236}">
                  <a16:creationId xmlns:a16="http://schemas.microsoft.com/office/drawing/2014/main" id="{F93410E3-2FC8-092A-04AD-6D64B9163851}"/>
                </a:ext>
              </a:extLst>
            </p:cNvPr>
            <p:cNvSpPr/>
            <p:nvPr/>
          </p:nvSpPr>
          <p:spPr>
            <a:xfrm>
              <a:off x="-95751" y="93410"/>
              <a:ext cx="6555059" cy="1630980"/>
            </a:xfrm>
            <a:prstGeom prst="roundRect">
              <a:avLst/>
            </a:prstGeom>
            <a:ln>
              <a:solidFill>
                <a:schemeClr val="tx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Rounded Corners 4">
              <a:extLst>
                <a:ext uri="{FF2B5EF4-FFF2-40B4-BE49-F238E27FC236}">
                  <a16:creationId xmlns:a16="http://schemas.microsoft.com/office/drawing/2014/main" id="{BE106281-DF62-DE61-7337-C540C6CE7907}"/>
                </a:ext>
              </a:extLst>
            </p:cNvPr>
            <p:cNvSpPr txBox="1"/>
            <p:nvPr/>
          </p:nvSpPr>
          <p:spPr>
            <a:xfrm>
              <a:off x="100295" y="173028"/>
              <a:ext cx="6162967" cy="1551362"/>
            </a:xfrm>
            <a:prstGeom prst="rect">
              <a:avLst/>
            </a:prstGeom>
            <a:ln>
              <a:solidFill>
                <a:schemeClr val="tx2"/>
              </a:solidFill>
            </a:ln>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marR="0" lvl="0" indent="0" algn="l" defTabSz="1822450" rtl="0" eaLnBrk="1" fontAlgn="auto" latinLnBrk="0" hangingPunct="1">
                <a:lnSpc>
                  <a:spcPct val="90000"/>
                </a:lnSpc>
                <a:spcBef>
                  <a:spcPct val="0"/>
                </a:spcBef>
                <a:spcAft>
                  <a:spcPct val="35000"/>
                </a:spcAft>
                <a:buClrTx/>
                <a:buSzTx/>
                <a:buFontTx/>
                <a:buNone/>
                <a:tabLst/>
                <a:defRPr/>
              </a:pPr>
              <a:r>
                <a:rPr kumimoji="0" lang="en-GB" sz="4100" b="0" i="0" u="none" strike="noStrike" kern="1200" cap="none" spc="0" normalizeH="0" baseline="0" noProof="0" dirty="0">
                  <a:ln>
                    <a:noFill/>
                  </a:ln>
                  <a:solidFill>
                    <a:prstClr val="white"/>
                  </a:solidFill>
                  <a:effectLst/>
                  <a:uLnTx/>
                  <a:uFillTx/>
                  <a:latin typeface="Calibri Light" panose="020F0302020204030204"/>
                  <a:ea typeface="+mn-ea"/>
                  <a:cs typeface="+mn-cs"/>
                </a:rPr>
                <a:t>MCA and Domestic Abuse   </a:t>
              </a:r>
            </a:p>
          </p:txBody>
        </p:sp>
      </p:grpSp>
      <p:grpSp>
        <p:nvGrpSpPr>
          <p:cNvPr id="7" name="Group 6">
            <a:extLst>
              <a:ext uri="{FF2B5EF4-FFF2-40B4-BE49-F238E27FC236}">
                <a16:creationId xmlns:a16="http://schemas.microsoft.com/office/drawing/2014/main" id="{12F6DD28-05F5-689A-3287-064AB9E172CB}"/>
              </a:ext>
            </a:extLst>
          </p:cNvPr>
          <p:cNvGrpSpPr/>
          <p:nvPr/>
        </p:nvGrpSpPr>
        <p:grpSpPr>
          <a:xfrm>
            <a:off x="9158754" y="247072"/>
            <a:ext cx="2692821" cy="867930"/>
            <a:chOff x="8476829" y="594117"/>
            <a:chExt cx="2692821" cy="867930"/>
          </a:xfrm>
        </p:grpSpPr>
        <p:pic>
          <p:nvPicPr>
            <p:cNvPr id="8" name="Picture 7" descr="A logo with blue and brown text&#10;&#10;Description automatically generated">
              <a:extLst>
                <a:ext uri="{FF2B5EF4-FFF2-40B4-BE49-F238E27FC236}">
                  <a16:creationId xmlns:a16="http://schemas.microsoft.com/office/drawing/2014/main" id="{75A98EE5-DA75-687B-610F-456940D8251F}"/>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76829" y="774504"/>
              <a:ext cx="1659791" cy="5071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Logo, company name&#10;&#10;Description automatically generated">
              <a:extLst>
                <a:ext uri="{FF2B5EF4-FFF2-40B4-BE49-F238E27FC236}">
                  <a16:creationId xmlns:a16="http://schemas.microsoft.com/office/drawing/2014/main" id="{FC938549-2DA3-5371-B342-F2813C4F6B5C}"/>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10301720" y="594117"/>
              <a:ext cx="867930" cy="86793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39129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222A64"/>
      </a:dk2>
      <a:lt2>
        <a:srgbClr val="6A2C98"/>
      </a:lt2>
      <a:accent1>
        <a:srgbClr val="222A64"/>
      </a:accent1>
      <a:accent2>
        <a:srgbClr val="6A2C98"/>
      </a:accent2>
      <a:accent3>
        <a:srgbClr val="58A5DA"/>
      </a:accent3>
      <a:accent4>
        <a:srgbClr val="9CCB63"/>
      </a:accent4>
      <a:accent5>
        <a:srgbClr val="D31F57"/>
      </a:accent5>
      <a:accent6>
        <a:srgbClr val="BF8041"/>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c7b6349-33b9-4335-91fd-6b4f91d581d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D3811DF3F6B49B06AD7316BC74923" ma:contentTypeVersion="12" ma:contentTypeDescription="Create a new document." ma:contentTypeScope="" ma:versionID="f609286667c227be2e48b2830c8380fd">
  <xsd:schema xmlns:xsd="http://www.w3.org/2001/XMLSchema" xmlns:xs="http://www.w3.org/2001/XMLSchema" xmlns:p="http://schemas.microsoft.com/office/2006/metadata/properties" xmlns:ns2="2c7b6349-33b9-4335-91fd-6b4f91d581dd" xmlns:ns3="3b431b33-c891-4a95-b778-5d8e8e60fd87" targetNamespace="http://schemas.microsoft.com/office/2006/metadata/properties" ma:root="true" ma:fieldsID="450fd9a42b4d5b84bac0c1d417a818bb" ns2:_="" ns3:_="">
    <xsd:import namespace="2c7b6349-33b9-4335-91fd-6b4f91d581dd"/>
    <xsd:import namespace="3b431b33-c891-4a95-b778-5d8e8e60fd8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7b6349-33b9-4335-91fd-6b4f91d581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2a33aaf0-d2be-4910-a308-718f043c109a"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b431b33-c891-4a95-b778-5d8e8e60fd8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CBA114-2046-460E-9A45-B08F6C04DB6C}">
  <ds:schemaRefs>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http://purl.org/dc/elements/1.1/"/>
    <ds:schemaRef ds:uri="2c7b6349-33b9-4335-91fd-6b4f91d581dd"/>
    <ds:schemaRef ds:uri="3b431b33-c891-4a95-b778-5d8e8e60fd87"/>
    <ds:schemaRef ds:uri="http://www.w3.org/XML/1998/namespace"/>
    <ds:schemaRef ds:uri="http://purl.org/dc/terms/"/>
  </ds:schemaRefs>
</ds:datastoreItem>
</file>

<file path=customXml/itemProps2.xml><?xml version="1.0" encoding="utf-8"?>
<ds:datastoreItem xmlns:ds="http://schemas.openxmlformats.org/officeDocument/2006/customXml" ds:itemID="{9A282EBB-1551-409F-A7F3-083792EE261D}">
  <ds:schemaRefs>
    <ds:schemaRef ds:uri="http://schemas.microsoft.com/sharepoint/v3/contenttype/forms"/>
  </ds:schemaRefs>
</ds:datastoreItem>
</file>

<file path=customXml/itemProps3.xml><?xml version="1.0" encoding="utf-8"?>
<ds:datastoreItem xmlns:ds="http://schemas.openxmlformats.org/officeDocument/2006/customXml" ds:itemID="{B167E770-F0AC-437B-9706-4154D99F8B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7b6349-33b9-4335-91fd-6b4f91d581dd"/>
    <ds:schemaRef ds:uri="3b431b33-c891-4a95-b778-5d8e8e60fd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504</TotalTime>
  <Words>1020</Words>
  <Application>Microsoft Office PowerPoint</Application>
  <PresentationFormat>Widescreen</PresentationFormat>
  <Paragraphs>99</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MCA and Domestic Abuse </vt:lpstr>
      <vt:lpstr>Impact of Abuse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Shared Lives Domestic Abuse Project</dc:title>
  <dc:creator>Libby Swannell-Bell</dc:creator>
  <cp:lastModifiedBy>Amanda Warburton</cp:lastModifiedBy>
  <cp:revision>34</cp:revision>
  <dcterms:created xsi:type="dcterms:W3CDTF">2023-07-26T12:26:48Z</dcterms:created>
  <dcterms:modified xsi:type="dcterms:W3CDTF">2024-04-15T10:56:47Z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0x0101003DBD3811DF3F6B49B06AD7316BC74923</vt:lpwstr>
  </property>
  <property fmtid="{D5CDD505-2E9C-101B-9397-08002B2CF9AE}" pid="3" name="MediaServiceImageTags">
    <vt:lpwstr/>
  </property>
</Properties>
</file>